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3779A-C88E-4592-A3B0-4EC8D6BD9088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F227B-99F7-457C-A9ED-35F8434E5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the Title Page.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 two ways you can make this page effective in the text box above.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772400" cy="203132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ap="rnd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Write here: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layout of this page to have a text box and a clipart picture.</a:t>
            </a:r>
          </a:p>
          <a:p>
            <a:r>
              <a:rPr lang="en-US" dirty="0" smtClean="0"/>
              <a:t>Choose a picture from clip art that you like and include it in the slide.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new design for the slideshow.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new slide after this one. Choose whichever layout you like.</a:t>
            </a:r>
          </a:p>
          <a:p>
            <a:r>
              <a:rPr lang="en-US" dirty="0" smtClean="0"/>
              <a:t>Title the slide “My New Slide”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font to Comic Sans MS.</a:t>
            </a:r>
          </a:p>
          <a:p>
            <a:r>
              <a:rPr lang="en-US" dirty="0" smtClean="0"/>
              <a:t>Increase the font size to 36.</a:t>
            </a:r>
          </a:p>
          <a:p>
            <a:r>
              <a:rPr lang="en-US" dirty="0" smtClean="0"/>
              <a:t>Bold the title.</a:t>
            </a:r>
          </a:p>
          <a:p>
            <a:r>
              <a:rPr lang="en-US" dirty="0" smtClean="0"/>
              <a:t>Underline this point.</a:t>
            </a:r>
          </a:p>
          <a:p>
            <a:r>
              <a:rPr lang="en-US" dirty="0" smtClean="0"/>
              <a:t>Change the bullet points to a different shape.</a:t>
            </a:r>
          </a:p>
          <a:p>
            <a:r>
              <a:rPr lang="en-US" dirty="0" smtClean="0"/>
              <a:t>Turn the font </a:t>
            </a:r>
            <a:r>
              <a:rPr lang="en-US" dirty="0" err="1" smtClean="0"/>
              <a:t>colour</a:t>
            </a:r>
            <a:r>
              <a:rPr lang="en-US" dirty="0" smtClean="0"/>
              <a:t> to red.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transition is the what happens in between slides (how one slide changes to the next). Add an appropriate transition to the next slide.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this slide up! It’s </a:t>
            </a:r>
            <a:r>
              <a:rPr lang="en-US" dirty="0" err="1" smtClean="0"/>
              <a:t>neeeeeeeeeddddddddssss</a:t>
            </a:r>
            <a:r>
              <a:rPr lang="en-US" dirty="0" smtClean="0"/>
              <a:t> sum </a:t>
            </a:r>
            <a:r>
              <a:rPr lang="en-US" dirty="0" err="1" smtClean="0"/>
              <a:t>luv</a:t>
            </a:r>
            <a:r>
              <a:rPr lang="en-US" dirty="0" smtClean="0"/>
              <a:t>! </a:t>
            </a:r>
            <a:r>
              <a:rPr lang="en-US" dirty="0" err="1" smtClean="0"/>
              <a:t>Cn</a:t>
            </a:r>
            <a:r>
              <a:rPr lang="en-US" dirty="0" smtClean="0"/>
              <a:t> u make it look good?@?!?!?!? PLZ????!??!!?!</a:t>
            </a:r>
          </a:p>
          <a:p>
            <a:r>
              <a:rPr lang="en-US" dirty="0" smtClean="0"/>
              <a:t>Change the </a:t>
            </a:r>
            <a:r>
              <a:rPr lang="en-US" dirty="0" err="1" smtClean="0"/>
              <a:t>pic</a:t>
            </a:r>
            <a:r>
              <a:rPr lang="en-US" dirty="0" smtClean="0"/>
              <a:t> to </a:t>
            </a:r>
            <a:r>
              <a:rPr lang="en-US" dirty="0" err="1" smtClean="0"/>
              <a:t>sumthin</a:t>
            </a:r>
            <a:r>
              <a:rPr lang="en-US" dirty="0" smtClean="0"/>
              <a:t> that is on-topic 2.</a:t>
            </a:r>
            <a:endParaRPr lang="en-US" dirty="0"/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983574"/>
            <a:ext cx="2433218" cy="2358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This is the Title Page.</vt:lpstr>
      <vt:lpstr>The Layout</vt:lpstr>
      <vt:lpstr>Design</vt:lpstr>
      <vt:lpstr>New Slides</vt:lpstr>
      <vt:lpstr>Changing the Font</vt:lpstr>
      <vt:lpstr>Transitions</vt:lpstr>
      <vt:lpstr>Fix ME!</vt:lpstr>
    </vt:vector>
  </TitlesOfParts>
  <Company>Prairie Valley School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 Page.</dc:title>
  <dc:creator>sara.thibeault</dc:creator>
  <cp:lastModifiedBy>sara.thibeault</cp:lastModifiedBy>
  <cp:revision>3</cp:revision>
  <dcterms:created xsi:type="dcterms:W3CDTF">2012-09-20T17:37:10Z</dcterms:created>
  <dcterms:modified xsi:type="dcterms:W3CDTF">2012-12-11T18:36:42Z</dcterms:modified>
</cp:coreProperties>
</file>