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72" r:id="rId6"/>
    <p:sldId id="280" r:id="rId7"/>
    <p:sldId id="287" r:id="rId8"/>
    <p:sldId id="261" r:id="rId9"/>
    <p:sldId id="273" r:id="rId10"/>
    <p:sldId id="281" r:id="rId11"/>
    <p:sldId id="288" r:id="rId12"/>
    <p:sldId id="274" r:id="rId13"/>
    <p:sldId id="264" r:id="rId14"/>
    <p:sldId id="282" r:id="rId15"/>
    <p:sldId id="289" r:id="rId16"/>
    <p:sldId id="265" r:id="rId17"/>
    <p:sldId id="275" r:id="rId18"/>
    <p:sldId id="276" r:id="rId19"/>
    <p:sldId id="283" r:id="rId20"/>
    <p:sldId id="290" r:id="rId21"/>
    <p:sldId id="277" r:id="rId22"/>
    <p:sldId id="278" r:id="rId23"/>
    <p:sldId id="263" r:id="rId24"/>
    <p:sldId id="291" r:id="rId25"/>
    <p:sldId id="262" r:id="rId26"/>
    <p:sldId id="279" r:id="rId27"/>
    <p:sldId id="284" r:id="rId28"/>
    <p:sldId id="292" r:id="rId29"/>
    <p:sldId id="294" r:id="rId30"/>
    <p:sldId id="296" r:id="rId31"/>
    <p:sldId id="295" r:id="rId32"/>
    <p:sldId id="297" r:id="rId33"/>
    <p:sldId id="29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4E1C"/>
    <a:srgbClr val="D450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748F96-F4B6-42E7-A7DC-17AD4BF63BA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2BDCC3-8306-4D5D-AF96-5935A609F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Lesson 2</a:t>
            </a:r>
            <a:endParaRPr lang="en-US" b="0" dirty="0">
              <a:effectLst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>
            <a:normAutofit/>
          </a:bodyPr>
          <a:lstStyle/>
          <a:p>
            <a:r>
              <a:rPr lang="en-US" dirty="0" smtClean="0"/>
              <a:t>Mitosis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wall that separates the nucleus form the rest of the cell begins to break down. Centrioles move to opposite ends of the cell and start forming spindles.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Prophase</a:t>
            </a:r>
            <a:endParaRPr lang="en-US" dirty="0"/>
          </a:p>
        </p:txBody>
      </p:sp>
      <p:pic>
        <p:nvPicPr>
          <p:cNvPr id="5" name="Picture 4" descr="proph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3276600"/>
            <a:ext cx="4114800" cy="30861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Prophase</a:t>
            </a:r>
            <a:endParaRPr lang="en-US" dirty="0"/>
          </a:p>
        </p:txBody>
      </p:sp>
      <p:sp>
        <p:nvSpPr>
          <p:cNvPr id="4" name="SMARTInkAnnotation137"/>
          <p:cNvSpPr/>
          <p:nvPr/>
        </p:nvSpPr>
        <p:spPr>
          <a:xfrm>
            <a:off x="2979904" y="2150269"/>
            <a:ext cx="4019360" cy="2978847"/>
          </a:xfrm>
          <a:custGeom>
            <a:avLst/>
            <a:gdLst/>
            <a:ahLst/>
            <a:cxnLst/>
            <a:rect l="0" t="0" r="0" b="0"/>
            <a:pathLst>
              <a:path w="4019360" h="2978847">
                <a:moveTo>
                  <a:pt x="3570914" y="121443"/>
                </a:moveTo>
                <a:lnTo>
                  <a:pt x="3570914" y="117650"/>
                </a:lnTo>
                <a:lnTo>
                  <a:pt x="3570121" y="116533"/>
                </a:lnTo>
                <a:lnTo>
                  <a:pt x="3568797" y="115789"/>
                </a:lnTo>
                <a:lnTo>
                  <a:pt x="3567121" y="115292"/>
                </a:lnTo>
                <a:lnTo>
                  <a:pt x="3563143" y="112624"/>
                </a:lnTo>
                <a:lnTo>
                  <a:pt x="3560971" y="110801"/>
                </a:lnTo>
                <a:lnTo>
                  <a:pt x="3557935" y="109586"/>
                </a:lnTo>
                <a:lnTo>
                  <a:pt x="3546872" y="107082"/>
                </a:lnTo>
                <a:lnTo>
                  <a:pt x="3529305" y="97307"/>
                </a:lnTo>
                <a:lnTo>
                  <a:pt x="3518290" y="94841"/>
                </a:lnTo>
                <a:lnTo>
                  <a:pt x="3506251" y="92951"/>
                </a:lnTo>
                <a:lnTo>
                  <a:pt x="3389873" y="61904"/>
                </a:lnTo>
                <a:lnTo>
                  <a:pt x="3269852" y="38099"/>
                </a:lnTo>
                <a:lnTo>
                  <a:pt x="3156537" y="19049"/>
                </a:lnTo>
                <a:lnTo>
                  <a:pt x="3044377" y="8862"/>
                </a:lnTo>
                <a:lnTo>
                  <a:pt x="2922306" y="588"/>
                </a:lnTo>
                <a:lnTo>
                  <a:pt x="2599257" y="0"/>
                </a:lnTo>
                <a:lnTo>
                  <a:pt x="2490078" y="7770"/>
                </a:lnTo>
                <a:lnTo>
                  <a:pt x="2377774" y="14222"/>
                </a:lnTo>
                <a:lnTo>
                  <a:pt x="2264687" y="27909"/>
                </a:lnTo>
                <a:lnTo>
                  <a:pt x="2148823" y="44577"/>
                </a:lnTo>
                <a:lnTo>
                  <a:pt x="2030182" y="66900"/>
                </a:lnTo>
                <a:lnTo>
                  <a:pt x="1911174" y="94309"/>
                </a:lnTo>
                <a:lnTo>
                  <a:pt x="1794236" y="121006"/>
                </a:lnTo>
                <a:lnTo>
                  <a:pt x="1680333" y="150901"/>
                </a:lnTo>
                <a:lnTo>
                  <a:pt x="1522295" y="200076"/>
                </a:lnTo>
                <a:lnTo>
                  <a:pt x="1412924" y="240659"/>
                </a:lnTo>
                <a:lnTo>
                  <a:pt x="1300223" y="282105"/>
                </a:lnTo>
                <a:lnTo>
                  <a:pt x="1192180" y="323105"/>
                </a:lnTo>
                <a:lnTo>
                  <a:pt x="1084907" y="374218"/>
                </a:lnTo>
                <a:lnTo>
                  <a:pt x="961213" y="434003"/>
                </a:lnTo>
                <a:lnTo>
                  <a:pt x="841159" y="501913"/>
                </a:lnTo>
                <a:lnTo>
                  <a:pt x="732662" y="567422"/>
                </a:lnTo>
                <a:lnTo>
                  <a:pt x="607899" y="650121"/>
                </a:lnTo>
                <a:lnTo>
                  <a:pt x="489673" y="737219"/>
                </a:lnTo>
                <a:lnTo>
                  <a:pt x="385086" y="828625"/>
                </a:lnTo>
                <a:lnTo>
                  <a:pt x="286922" y="919912"/>
                </a:lnTo>
                <a:lnTo>
                  <a:pt x="201570" y="1010942"/>
                </a:lnTo>
                <a:lnTo>
                  <a:pt x="136776" y="1102586"/>
                </a:lnTo>
                <a:lnTo>
                  <a:pt x="103211" y="1155654"/>
                </a:lnTo>
                <a:lnTo>
                  <a:pt x="81763" y="1192522"/>
                </a:lnTo>
                <a:lnTo>
                  <a:pt x="59534" y="1228581"/>
                </a:lnTo>
                <a:lnTo>
                  <a:pt x="53656" y="1240535"/>
                </a:lnTo>
                <a:lnTo>
                  <a:pt x="49243" y="1266518"/>
                </a:lnTo>
                <a:lnTo>
                  <a:pt x="47546" y="1293147"/>
                </a:lnTo>
                <a:lnTo>
                  <a:pt x="25477" y="1372343"/>
                </a:lnTo>
                <a:lnTo>
                  <a:pt x="8795" y="1457390"/>
                </a:lnTo>
                <a:lnTo>
                  <a:pt x="0" y="1538146"/>
                </a:lnTo>
                <a:lnTo>
                  <a:pt x="1346" y="1591382"/>
                </a:lnTo>
                <a:lnTo>
                  <a:pt x="15843" y="1676302"/>
                </a:lnTo>
                <a:lnTo>
                  <a:pt x="33800" y="1747829"/>
                </a:lnTo>
                <a:lnTo>
                  <a:pt x="64869" y="1819274"/>
                </a:lnTo>
                <a:lnTo>
                  <a:pt x="127666" y="1919582"/>
                </a:lnTo>
                <a:lnTo>
                  <a:pt x="190432" y="2005730"/>
                </a:lnTo>
                <a:lnTo>
                  <a:pt x="270649" y="2098729"/>
                </a:lnTo>
                <a:lnTo>
                  <a:pt x="358347" y="2185947"/>
                </a:lnTo>
                <a:lnTo>
                  <a:pt x="464684" y="2277444"/>
                </a:lnTo>
                <a:lnTo>
                  <a:pt x="586610" y="2364492"/>
                </a:lnTo>
                <a:lnTo>
                  <a:pt x="708377" y="2449719"/>
                </a:lnTo>
                <a:lnTo>
                  <a:pt x="828211" y="2521287"/>
                </a:lnTo>
                <a:lnTo>
                  <a:pt x="1142039" y="2686048"/>
                </a:lnTo>
                <a:lnTo>
                  <a:pt x="1254237" y="2736056"/>
                </a:lnTo>
                <a:lnTo>
                  <a:pt x="1370655" y="2783946"/>
                </a:lnTo>
                <a:lnTo>
                  <a:pt x="1487321" y="2825427"/>
                </a:lnTo>
                <a:lnTo>
                  <a:pt x="1620671" y="2876957"/>
                </a:lnTo>
                <a:lnTo>
                  <a:pt x="1743503" y="2912154"/>
                </a:lnTo>
                <a:lnTo>
                  <a:pt x="1866028" y="2934208"/>
                </a:lnTo>
                <a:lnTo>
                  <a:pt x="1990522" y="2957054"/>
                </a:lnTo>
                <a:lnTo>
                  <a:pt x="2112524" y="2970362"/>
                </a:lnTo>
                <a:lnTo>
                  <a:pt x="2229415" y="2977825"/>
                </a:lnTo>
                <a:lnTo>
                  <a:pt x="2346668" y="2978846"/>
                </a:lnTo>
                <a:lnTo>
                  <a:pt x="2471170" y="2972784"/>
                </a:lnTo>
                <a:lnTo>
                  <a:pt x="2589456" y="2961943"/>
                </a:lnTo>
                <a:lnTo>
                  <a:pt x="2704106" y="2941807"/>
                </a:lnTo>
                <a:lnTo>
                  <a:pt x="2802922" y="2919177"/>
                </a:lnTo>
                <a:lnTo>
                  <a:pt x="2989950" y="2857160"/>
                </a:lnTo>
                <a:lnTo>
                  <a:pt x="3104194" y="2804664"/>
                </a:lnTo>
                <a:lnTo>
                  <a:pt x="3214697" y="2741772"/>
                </a:lnTo>
                <a:lnTo>
                  <a:pt x="3339188" y="2661221"/>
                </a:lnTo>
                <a:lnTo>
                  <a:pt x="3450916" y="2570062"/>
                </a:lnTo>
                <a:lnTo>
                  <a:pt x="3547493" y="2480222"/>
                </a:lnTo>
                <a:lnTo>
                  <a:pt x="3615749" y="2401123"/>
                </a:lnTo>
                <a:lnTo>
                  <a:pt x="3681681" y="2313086"/>
                </a:lnTo>
                <a:lnTo>
                  <a:pt x="3754168" y="2212259"/>
                </a:lnTo>
                <a:lnTo>
                  <a:pt x="3808134" y="2121076"/>
                </a:lnTo>
                <a:lnTo>
                  <a:pt x="3850782" y="2041579"/>
                </a:lnTo>
                <a:lnTo>
                  <a:pt x="3884077" y="1961994"/>
                </a:lnTo>
                <a:lnTo>
                  <a:pt x="3920805" y="1860833"/>
                </a:lnTo>
                <a:lnTo>
                  <a:pt x="3951003" y="1758993"/>
                </a:lnTo>
                <a:lnTo>
                  <a:pt x="3974606" y="1677692"/>
                </a:lnTo>
                <a:lnTo>
                  <a:pt x="3988852" y="1593635"/>
                </a:lnTo>
                <a:lnTo>
                  <a:pt x="3999310" y="1512943"/>
                </a:lnTo>
                <a:lnTo>
                  <a:pt x="4012811" y="1432239"/>
                </a:lnTo>
                <a:lnTo>
                  <a:pt x="4019359" y="1355150"/>
                </a:lnTo>
                <a:lnTo>
                  <a:pt x="4018906" y="1297846"/>
                </a:lnTo>
                <a:lnTo>
                  <a:pt x="3990059" y="1082081"/>
                </a:lnTo>
                <a:lnTo>
                  <a:pt x="3981651" y="991622"/>
                </a:lnTo>
                <a:lnTo>
                  <a:pt x="3965875" y="898345"/>
                </a:lnTo>
                <a:lnTo>
                  <a:pt x="3944414" y="812400"/>
                </a:lnTo>
                <a:lnTo>
                  <a:pt x="3918794" y="728714"/>
                </a:lnTo>
                <a:lnTo>
                  <a:pt x="3890658" y="645325"/>
                </a:lnTo>
                <a:lnTo>
                  <a:pt x="3862483" y="565768"/>
                </a:lnTo>
                <a:lnTo>
                  <a:pt x="3826980" y="482547"/>
                </a:lnTo>
                <a:lnTo>
                  <a:pt x="3778812" y="391276"/>
                </a:lnTo>
                <a:lnTo>
                  <a:pt x="3753032" y="343048"/>
                </a:lnTo>
                <a:lnTo>
                  <a:pt x="3689765" y="263357"/>
                </a:lnTo>
                <a:lnTo>
                  <a:pt x="3624083" y="201842"/>
                </a:lnTo>
                <a:lnTo>
                  <a:pt x="3592346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38"/>
          <p:cNvSpPr/>
          <p:nvPr/>
        </p:nvSpPr>
        <p:spPr>
          <a:xfrm>
            <a:off x="4886325" y="2686050"/>
            <a:ext cx="50007" cy="21432"/>
          </a:xfrm>
          <a:custGeom>
            <a:avLst/>
            <a:gdLst/>
            <a:ahLst/>
            <a:cxnLst/>
            <a:rect l="0" t="0" r="0" b="0"/>
            <a:pathLst>
              <a:path w="50007" h="21432">
                <a:moveTo>
                  <a:pt x="50006" y="0"/>
                </a:moveTo>
                <a:lnTo>
                  <a:pt x="50006" y="3792"/>
                </a:lnTo>
                <a:lnTo>
                  <a:pt x="49212" y="4909"/>
                </a:lnTo>
                <a:lnTo>
                  <a:pt x="47890" y="5654"/>
                </a:lnTo>
                <a:lnTo>
                  <a:pt x="46214" y="6150"/>
                </a:lnTo>
                <a:lnTo>
                  <a:pt x="44303" y="6481"/>
                </a:lnTo>
                <a:lnTo>
                  <a:pt x="42235" y="6702"/>
                </a:lnTo>
                <a:lnTo>
                  <a:pt x="40063" y="6849"/>
                </a:lnTo>
                <a:lnTo>
                  <a:pt x="37821" y="7741"/>
                </a:lnTo>
                <a:lnTo>
                  <a:pt x="35533" y="9129"/>
                </a:lnTo>
                <a:lnTo>
                  <a:pt x="33214" y="10849"/>
                </a:lnTo>
                <a:lnTo>
                  <a:pt x="30080" y="11995"/>
                </a:lnTo>
                <a:lnTo>
                  <a:pt x="26403" y="12759"/>
                </a:lnTo>
                <a:lnTo>
                  <a:pt x="22365" y="13268"/>
                </a:lnTo>
                <a:lnTo>
                  <a:pt x="18084" y="14402"/>
                </a:lnTo>
                <a:lnTo>
                  <a:pt x="13644" y="15951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139"/>
          <p:cNvSpPr/>
          <p:nvPr/>
        </p:nvSpPr>
        <p:spPr>
          <a:xfrm>
            <a:off x="4700587" y="2807493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14288" y="0"/>
                </a:move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140"/>
          <p:cNvSpPr/>
          <p:nvPr/>
        </p:nvSpPr>
        <p:spPr>
          <a:xfrm>
            <a:off x="4536281" y="2928937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21431" y="0"/>
                </a:moveTo>
                <a:lnTo>
                  <a:pt x="21431" y="3793"/>
                </a:lnTo>
                <a:lnTo>
                  <a:pt x="20638" y="5703"/>
                </a:lnTo>
                <a:lnTo>
                  <a:pt x="19315" y="7771"/>
                </a:lnTo>
                <a:lnTo>
                  <a:pt x="17639" y="9943"/>
                </a:lnTo>
                <a:lnTo>
                  <a:pt x="14934" y="12979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41"/>
          <p:cNvSpPr/>
          <p:nvPr/>
        </p:nvSpPr>
        <p:spPr>
          <a:xfrm>
            <a:off x="4414837" y="3114675"/>
            <a:ext cx="14289" cy="35719"/>
          </a:xfrm>
          <a:custGeom>
            <a:avLst/>
            <a:gdLst/>
            <a:ahLst/>
            <a:cxnLst/>
            <a:rect l="0" t="0" r="0" b="0"/>
            <a:pathLst>
              <a:path w="14289" h="35719">
                <a:moveTo>
                  <a:pt x="14288" y="0"/>
                </a:moveTo>
                <a:lnTo>
                  <a:pt x="14288" y="3792"/>
                </a:lnTo>
                <a:lnTo>
                  <a:pt x="13494" y="5703"/>
                </a:lnTo>
                <a:lnTo>
                  <a:pt x="12171" y="7770"/>
                </a:lnTo>
                <a:lnTo>
                  <a:pt x="10495" y="9942"/>
                </a:lnTo>
                <a:lnTo>
                  <a:pt x="8584" y="13772"/>
                </a:lnTo>
                <a:lnTo>
                  <a:pt x="6517" y="18706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142"/>
          <p:cNvSpPr/>
          <p:nvPr/>
        </p:nvSpPr>
        <p:spPr>
          <a:xfrm>
            <a:off x="4364831" y="3300412"/>
            <a:ext cx="14288" cy="42864"/>
          </a:xfrm>
          <a:custGeom>
            <a:avLst/>
            <a:gdLst/>
            <a:ahLst/>
            <a:cxnLst/>
            <a:rect l="0" t="0" r="0" b="0"/>
            <a:pathLst>
              <a:path w="14288" h="42864">
                <a:moveTo>
                  <a:pt x="14287" y="0"/>
                </a:moveTo>
                <a:lnTo>
                  <a:pt x="10495" y="3793"/>
                </a:lnTo>
                <a:lnTo>
                  <a:pt x="9378" y="6497"/>
                </a:lnTo>
                <a:lnTo>
                  <a:pt x="8633" y="9888"/>
                </a:lnTo>
                <a:lnTo>
                  <a:pt x="8136" y="13736"/>
                </a:lnTo>
                <a:lnTo>
                  <a:pt x="7012" y="17888"/>
                </a:lnTo>
                <a:lnTo>
                  <a:pt x="5468" y="22244"/>
                </a:lnTo>
                <a:lnTo>
                  <a:pt x="3646" y="26736"/>
                </a:lnTo>
                <a:lnTo>
                  <a:pt x="2430" y="30524"/>
                </a:lnTo>
                <a:lnTo>
                  <a:pt x="1620" y="33843"/>
                </a:lnTo>
                <a:lnTo>
                  <a:pt x="0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43"/>
          <p:cNvSpPr/>
          <p:nvPr/>
        </p:nvSpPr>
        <p:spPr>
          <a:xfrm>
            <a:off x="4393406" y="3464718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44"/>
          <p:cNvSpPr/>
          <p:nvPr/>
        </p:nvSpPr>
        <p:spPr>
          <a:xfrm>
            <a:off x="4464843" y="3614737"/>
            <a:ext cx="14289" cy="35720"/>
          </a:xfrm>
          <a:custGeom>
            <a:avLst/>
            <a:gdLst/>
            <a:ahLst/>
            <a:cxnLst/>
            <a:rect l="0" t="0" r="0" b="0"/>
            <a:pathLst>
              <a:path w="14289" h="35720">
                <a:moveTo>
                  <a:pt x="0" y="0"/>
                </a:moveTo>
                <a:lnTo>
                  <a:pt x="0" y="3792"/>
                </a:lnTo>
                <a:lnTo>
                  <a:pt x="794" y="5704"/>
                </a:lnTo>
                <a:lnTo>
                  <a:pt x="2117" y="7771"/>
                </a:lnTo>
                <a:lnTo>
                  <a:pt x="3793" y="9943"/>
                </a:lnTo>
                <a:lnTo>
                  <a:pt x="4910" y="12979"/>
                </a:lnTo>
                <a:lnTo>
                  <a:pt x="5655" y="16590"/>
                </a:lnTo>
                <a:lnTo>
                  <a:pt x="6151" y="20585"/>
                </a:lnTo>
                <a:lnTo>
                  <a:pt x="7276" y="24042"/>
                </a:lnTo>
                <a:lnTo>
                  <a:pt x="8819" y="27141"/>
                </a:lnTo>
                <a:lnTo>
                  <a:pt x="1428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45"/>
          <p:cNvSpPr/>
          <p:nvPr/>
        </p:nvSpPr>
        <p:spPr>
          <a:xfrm>
            <a:off x="4564856" y="3714750"/>
            <a:ext cx="21432" cy="35719"/>
          </a:xfrm>
          <a:custGeom>
            <a:avLst/>
            <a:gdLst/>
            <a:ahLst/>
            <a:cxnLst/>
            <a:rect l="0" t="0" r="0" b="0"/>
            <a:pathLst>
              <a:path w="21432" h="35719">
                <a:moveTo>
                  <a:pt x="0" y="0"/>
                </a:moveTo>
                <a:lnTo>
                  <a:pt x="0" y="3792"/>
                </a:lnTo>
                <a:lnTo>
                  <a:pt x="794" y="5703"/>
                </a:lnTo>
                <a:lnTo>
                  <a:pt x="2116" y="7770"/>
                </a:lnTo>
                <a:lnTo>
                  <a:pt x="3792" y="9943"/>
                </a:lnTo>
                <a:lnTo>
                  <a:pt x="4910" y="12185"/>
                </a:lnTo>
                <a:lnTo>
                  <a:pt x="5654" y="14473"/>
                </a:lnTo>
                <a:lnTo>
                  <a:pt x="6151" y="16792"/>
                </a:lnTo>
                <a:lnTo>
                  <a:pt x="6482" y="19132"/>
                </a:lnTo>
                <a:lnTo>
                  <a:pt x="6702" y="21486"/>
                </a:lnTo>
                <a:lnTo>
                  <a:pt x="6850" y="23848"/>
                </a:lnTo>
                <a:lnTo>
                  <a:pt x="7741" y="26218"/>
                </a:lnTo>
                <a:lnTo>
                  <a:pt x="9130" y="28591"/>
                </a:lnTo>
                <a:lnTo>
                  <a:pt x="10849" y="30967"/>
                </a:lnTo>
                <a:lnTo>
                  <a:pt x="12789" y="32551"/>
                </a:lnTo>
                <a:lnTo>
                  <a:pt x="14876" y="33606"/>
                </a:lnTo>
                <a:lnTo>
                  <a:pt x="21431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46"/>
          <p:cNvSpPr/>
          <p:nvPr/>
        </p:nvSpPr>
        <p:spPr>
          <a:xfrm>
            <a:off x="4714875" y="3800475"/>
            <a:ext cx="50007" cy="28576"/>
          </a:xfrm>
          <a:custGeom>
            <a:avLst/>
            <a:gdLst/>
            <a:ahLst/>
            <a:cxnLst/>
            <a:rect l="0" t="0" r="0" b="0"/>
            <a:pathLst>
              <a:path w="50007" h="28576">
                <a:moveTo>
                  <a:pt x="0" y="0"/>
                </a:moveTo>
                <a:lnTo>
                  <a:pt x="0" y="3792"/>
                </a:lnTo>
                <a:lnTo>
                  <a:pt x="793" y="4909"/>
                </a:lnTo>
                <a:lnTo>
                  <a:pt x="2116" y="5654"/>
                </a:lnTo>
                <a:lnTo>
                  <a:pt x="3792" y="6151"/>
                </a:lnTo>
                <a:lnTo>
                  <a:pt x="5703" y="7275"/>
                </a:lnTo>
                <a:lnTo>
                  <a:pt x="7770" y="8819"/>
                </a:lnTo>
                <a:lnTo>
                  <a:pt x="9943" y="10641"/>
                </a:lnTo>
                <a:lnTo>
                  <a:pt x="13772" y="12651"/>
                </a:lnTo>
                <a:lnTo>
                  <a:pt x="18706" y="14784"/>
                </a:lnTo>
                <a:lnTo>
                  <a:pt x="24377" y="16999"/>
                </a:lnTo>
                <a:lnTo>
                  <a:pt x="28951" y="19270"/>
                </a:lnTo>
                <a:lnTo>
                  <a:pt x="32794" y="21578"/>
                </a:lnTo>
                <a:lnTo>
                  <a:pt x="36150" y="23910"/>
                </a:lnTo>
                <a:lnTo>
                  <a:pt x="39182" y="25465"/>
                </a:lnTo>
                <a:lnTo>
                  <a:pt x="41996" y="26501"/>
                </a:lnTo>
                <a:lnTo>
                  <a:pt x="5000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47"/>
          <p:cNvSpPr/>
          <p:nvPr/>
        </p:nvSpPr>
        <p:spPr>
          <a:xfrm>
            <a:off x="4922043" y="3864768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0" y="0"/>
                </a:move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48"/>
          <p:cNvSpPr/>
          <p:nvPr/>
        </p:nvSpPr>
        <p:spPr>
          <a:xfrm>
            <a:off x="5107781" y="3814762"/>
            <a:ext cx="35720" cy="14289"/>
          </a:xfrm>
          <a:custGeom>
            <a:avLst/>
            <a:gdLst/>
            <a:ahLst/>
            <a:cxnLst/>
            <a:rect l="0" t="0" r="0" b="0"/>
            <a:pathLst>
              <a:path w="35720" h="14289">
                <a:moveTo>
                  <a:pt x="0" y="14288"/>
                </a:moveTo>
                <a:lnTo>
                  <a:pt x="0" y="10495"/>
                </a:lnTo>
                <a:lnTo>
                  <a:pt x="794" y="9378"/>
                </a:lnTo>
                <a:lnTo>
                  <a:pt x="2116" y="8634"/>
                </a:lnTo>
                <a:lnTo>
                  <a:pt x="3792" y="8137"/>
                </a:lnTo>
                <a:lnTo>
                  <a:pt x="5703" y="7012"/>
                </a:lnTo>
                <a:lnTo>
                  <a:pt x="7771" y="5468"/>
                </a:lnTo>
                <a:lnTo>
                  <a:pt x="9943" y="3646"/>
                </a:lnTo>
                <a:lnTo>
                  <a:pt x="12979" y="2430"/>
                </a:lnTo>
                <a:lnTo>
                  <a:pt x="16590" y="1620"/>
                </a:lnTo>
                <a:lnTo>
                  <a:pt x="20585" y="1080"/>
                </a:lnTo>
                <a:lnTo>
                  <a:pt x="24042" y="720"/>
                </a:lnTo>
                <a:lnTo>
                  <a:pt x="27141" y="48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49"/>
          <p:cNvSpPr/>
          <p:nvPr/>
        </p:nvSpPr>
        <p:spPr>
          <a:xfrm>
            <a:off x="5286375" y="3693318"/>
            <a:ext cx="14288" cy="21433"/>
          </a:xfrm>
          <a:custGeom>
            <a:avLst/>
            <a:gdLst/>
            <a:ahLst/>
            <a:cxnLst/>
            <a:rect l="0" t="0" r="0" b="0"/>
            <a:pathLst>
              <a:path w="14288" h="21433">
                <a:moveTo>
                  <a:pt x="0" y="21432"/>
                </a:moveTo>
                <a:lnTo>
                  <a:pt x="0" y="17639"/>
                </a:lnTo>
                <a:lnTo>
                  <a:pt x="793" y="16522"/>
                </a:lnTo>
                <a:lnTo>
                  <a:pt x="2116" y="15778"/>
                </a:lnTo>
                <a:lnTo>
                  <a:pt x="3792" y="15281"/>
                </a:lnTo>
                <a:lnTo>
                  <a:pt x="4909" y="14156"/>
                </a:lnTo>
                <a:lnTo>
                  <a:pt x="5654" y="12612"/>
                </a:lnTo>
                <a:lnTo>
                  <a:pt x="6151" y="10790"/>
                </a:lnTo>
                <a:lnTo>
                  <a:pt x="7275" y="8780"/>
                </a:lnTo>
                <a:lnTo>
                  <a:pt x="8819" y="6648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50"/>
          <p:cNvSpPr/>
          <p:nvPr/>
        </p:nvSpPr>
        <p:spPr>
          <a:xfrm>
            <a:off x="5393531" y="3521868"/>
            <a:ext cx="14289" cy="28576"/>
          </a:xfrm>
          <a:custGeom>
            <a:avLst/>
            <a:gdLst/>
            <a:ahLst/>
            <a:cxnLst/>
            <a:rect l="0" t="0" r="0" b="0"/>
            <a:pathLst>
              <a:path w="14289" h="28576">
                <a:moveTo>
                  <a:pt x="0" y="28575"/>
                </a:moveTo>
                <a:lnTo>
                  <a:pt x="0" y="22424"/>
                </a:lnTo>
                <a:lnTo>
                  <a:pt x="794" y="21300"/>
                </a:lnTo>
                <a:lnTo>
                  <a:pt x="2116" y="19756"/>
                </a:lnTo>
                <a:lnTo>
                  <a:pt x="3792" y="17933"/>
                </a:lnTo>
                <a:lnTo>
                  <a:pt x="7771" y="13791"/>
                </a:lnTo>
                <a:lnTo>
                  <a:pt x="9943" y="11576"/>
                </a:lnTo>
                <a:lnTo>
                  <a:pt x="11391" y="9305"/>
                </a:lnTo>
                <a:lnTo>
                  <a:pt x="12357" y="6997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51"/>
          <p:cNvSpPr/>
          <p:nvPr/>
        </p:nvSpPr>
        <p:spPr>
          <a:xfrm>
            <a:off x="5457825" y="3357562"/>
            <a:ext cx="1" cy="21433"/>
          </a:xfrm>
          <a:custGeom>
            <a:avLst/>
            <a:gdLst/>
            <a:ahLst/>
            <a:cxnLst/>
            <a:rect l="0" t="0" r="0" b="0"/>
            <a:pathLst>
              <a:path w="1" h="21433">
                <a:moveTo>
                  <a:pt x="0" y="21432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52"/>
          <p:cNvSpPr/>
          <p:nvPr/>
        </p:nvSpPr>
        <p:spPr>
          <a:xfrm>
            <a:off x="5429250" y="3193256"/>
            <a:ext cx="14288" cy="35720"/>
          </a:xfrm>
          <a:custGeom>
            <a:avLst/>
            <a:gdLst/>
            <a:ahLst/>
            <a:cxnLst/>
            <a:rect l="0" t="0" r="0" b="0"/>
            <a:pathLst>
              <a:path w="14288" h="35720">
                <a:moveTo>
                  <a:pt x="14287" y="35719"/>
                </a:moveTo>
                <a:lnTo>
                  <a:pt x="14287" y="31926"/>
                </a:lnTo>
                <a:lnTo>
                  <a:pt x="13494" y="30809"/>
                </a:lnTo>
                <a:lnTo>
                  <a:pt x="12171" y="30064"/>
                </a:lnTo>
                <a:lnTo>
                  <a:pt x="10495" y="29568"/>
                </a:lnTo>
                <a:lnTo>
                  <a:pt x="9378" y="28443"/>
                </a:lnTo>
                <a:lnTo>
                  <a:pt x="8633" y="26900"/>
                </a:lnTo>
                <a:lnTo>
                  <a:pt x="8136" y="25077"/>
                </a:lnTo>
                <a:lnTo>
                  <a:pt x="7805" y="22274"/>
                </a:lnTo>
                <a:lnTo>
                  <a:pt x="7585" y="18818"/>
                </a:lnTo>
                <a:lnTo>
                  <a:pt x="7437" y="14927"/>
                </a:lnTo>
                <a:lnTo>
                  <a:pt x="6546" y="11539"/>
                </a:lnTo>
                <a:lnTo>
                  <a:pt x="5157" y="848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53"/>
          <p:cNvSpPr/>
          <p:nvPr/>
        </p:nvSpPr>
        <p:spPr>
          <a:xfrm>
            <a:off x="5379244" y="3028950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14287" y="28575"/>
                </a:moveTo>
                <a:lnTo>
                  <a:pt x="14287" y="18632"/>
                </a:lnTo>
                <a:lnTo>
                  <a:pt x="13493" y="16390"/>
                </a:lnTo>
                <a:lnTo>
                  <a:pt x="12171" y="14101"/>
                </a:lnTo>
                <a:lnTo>
                  <a:pt x="8136" y="8518"/>
                </a:lnTo>
                <a:lnTo>
                  <a:pt x="7012" y="726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54"/>
          <p:cNvSpPr/>
          <p:nvPr/>
        </p:nvSpPr>
        <p:spPr>
          <a:xfrm>
            <a:off x="5264944" y="2850356"/>
            <a:ext cx="50007" cy="50007"/>
          </a:xfrm>
          <a:custGeom>
            <a:avLst/>
            <a:gdLst/>
            <a:ahLst/>
            <a:cxnLst/>
            <a:rect l="0" t="0" r="0" b="0"/>
            <a:pathLst>
              <a:path w="50007" h="50007">
                <a:moveTo>
                  <a:pt x="50006" y="50006"/>
                </a:moveTo>
                <a:lnTo>
                  <a:pt x="46213" y="50006"/>
                </a:lnTo>
                <a:lnTo>
                  <a:pt x="44302" y="49212"/>
                </a:lnTo>
                <a:lnTo>
                  <a:pt x="42235" y="47889"/>
                </a:lnTo>
                <a:lnTo>
                  <a:pt x="40062" y="46214"/>
                </a:lnTo>
                <a:lnTo>
                  <a:pt x="37821" y="44303"/>
                </a:lnTo>
                <a:lnTo>
                  <a:pt x="35532" y="42235"/>
                </a:lnTo>
                <a:lnTo>
                  <a:pt x="33214" y="40063"/>
                </a:lnTo>
                <a:lnTo>
                  <a:pt x="30873" y="37027"/>
                </a:lnTo>
                <a:lnTo>
                  <a:pt x="28520" y="33416"/>
                </a:lnTo>
                <a:lnTo>
                  <a:pt x="26157" y="29421"/>
                </a:lnTo>
                <a:lnTo>
                  <a:pt x="23788" y="25964"/>
                </a:lnTo>
                <a:lnTo>
                  <a:pt x="21415" y="22866"/>
                </a:lnTo>
                <a:lnTo>
                  <a:pt x="19039" y="20006"/>
                </a:lnTo>
                <a:lnTo>
                  <a:pt x="16661" y="17306"/>
                </a:lnTo>
                <a:lnTo>
                  <a:pt x="11903" y="121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55"/>
          <p:cNvSpPr/>
          <p:nvPr/>
        </p:nvSpPr>
        <p:spPr>
          <a:xfrm>
            <a:off x="5107781" y="2750343"/>
            <a:ext cx="42864" cy="1"/>
          </a:xfrm>
          <a:custGeom>
            <a:avLst/>
            <a:gdLst/>
            <a:ahLst/>
            <a:cxnLst/>
            <a:rect l="0" t="0" r="0" b="0"/>
            <a:pathLst>
              <a:path w="42864" h="1">
                <a:moveTo>
                  <a:pt x="42863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56"/>
          <p:cNvSpPr/>
          <p:nvPr/>
        </p:nvSpPr>
        <p:spPr>
          <a:xfrm>
            <a:off x="4957762" y="2707481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21431" y="0"/>
                </a:moveTo>
                <a:lnTo>
                  <a:pt x="17639" y="0"/>
                </a:lnTo>
                <a:lnTo>
                  <a:pt x="15728" y="794"/>
                </a:lnTo>
                <a:lnTo>
                  <a:pt x="13661" y="2116"/>
                </a:lnTo>
                <a:lnTo>
                  <a:pt x="11488" y="3793"/>
                </a:lnTo>
                <a:lnTo>
                  <a:pt x="9246" y="4910"/>
                </a:lnTo>
                <a:lnTo>
                  <a:pt x="6958" y="565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57"/>
          <p:cNvSpPr/>
          <p:nvPr/>
        </p:nvSpPr>
        <p:spPr>
          <a:xfrm>
            <a:off x="4779168" y="2736056"/>
            <a:ext cx="50008" cy="14288"/>
          </a:xfrm>
          <a:custGeom>
            <a:avLst/>
            <a:gdLst/>
            <a:ahLst/>
            <a:cxnLst/>
            <a:rect l="0" t="0" r="0" b="0"/>
            <a:pathLst>
              <a:path w="50008" h="14288">
                <a:moveTo>
                  <a:pt x="50007" y="0"/>
                </a:moveTo>
                <a:lnTo>
                  <a:pt x="33215" y="0"/>
                </a:lnTo>
                <a:lnTo>
                  <a:pt x="30081" y="794"/>
                </a:lnTo>
                <a:lnTo>
                  <a:pt x="26404" y="2116"/>
                </a:lnTo>
                <a:lnTo>
                  <a:pt x="22366" y="3793"/>
                </a:lnTo>
                <a:lnTo>
                  <a:pt x="18879" y="4910"/>
                </a:lnTo>
                <a:lnTo>
                  <a:pt x="15761" y="5654"/>
                </a:lnTo>
                <a:lnTo>
                  <a:pt x="12889" y="6151"/>
                </a:lnTo>
                <a:lnTo>
                  <a:pt x="10180" y="7275"/>
                </a:lnTo>
                <a:lnTo>
                  <a:pt x="7581" y="8819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58"/>
          <p:cNvSpPr/>
          <p:nvPr/>
        </p:nvSpPr>
        <p:spPr>
          <a:xfrm>
            <a:off x="4643437" y="2814637"/>
            <a:ext cx="57151" cy="42864"/>
          </a:xfrm>
          <a:custGeom>
            <a:avLst/>
            <a:gdLst/>
            <a:ahLst/>
            <a:cxnLst/>
            <a:rect l="0" t="0" r="0" b="0"/>
            <a:pathLst>
              <a:path w="57151" h="42864">
                <a:moveTo>
                  <a:pt x="57150" y="0"/>
                </a:moveTo>
                <a:lnTo>
                  <a:pt x="53358" y="0"/>
                </a:lnTo>
                <a:lnTo>
                  <a:pt x="51447" y="794"/>
                </a:lnTo>
                <a:lnTo>
                  <a:pt x="49380" y="2117"/>
                </a:lnTo>
                <a:lnTo>
                  <a:pt x="47207" y="3793"/>
                </a:lnTo>
                <a:lnTo>
                  <a:pt x="44965" y="4910"/>
                </a:lnTo>
                <a:lnTo>
                  <a:pt x="42677" y="5654"/>
                </a:lnTo>
                <a:lnTo>
                  <a:pt x="40358" y="6151"/>
                </a:lnTo>
                <a:lnTo>
                  <a:pt x="37224" y="7276"/>
                </a:lnTo>
                <a:lnTo>
                  <a:pt x="33547" y="8819"/>
                </a:lnTo>
                <a:lnTo>
                  <a:pt x="29509" y="10642"/>
                </a:lnTo>
                <a:lnTo>
                  <a:pt x="26023" y="13445"/>
                </a:lnTo>
                <a:lnTo>
                  <a:pt x="22905" y="16901"/>
                </a:lnTo>
                <a:lnTo>
                  <a:pt x="20032" y="20792"/>
                </a:lnTo>
                <a:lnTo>
                  <a:pt x="17324" y="24180"/>
                </a:lnTo>
                <a:lnTo>
                  <a:pt x="14724" y="27233"/>
                </a:lnTo>
                <a:lnTo>
                  <a:pt x="12198" y="30062"/>
                </a:lnTo>
                <a:lnTo>
                  <a:pt x="7274" y="35321"/>
                </a:lnTo>
                <a:lnTo>
                  <a:pt x="0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59"/>
          <p:cNvSpPr/>
          <p:nvPr/>
        </p:nvSpPr>
        <p:spPr>
          <a:xfrm>
            <a:off x="4529137" y="2943225"/>
            <a:ext cx="35720" cy="50007"/>
          </a:xfrm>
          <a:custGeom>
            <a:avLst/>
            <a:gdLst/>
            <a:ahLst/>
            <a:cxnLst/>
            <a:rect l="0" t="0" r="0" b="0"/>
            <a:pathLst>
              <a:path w="35720" h="50007">
                <a:moveTo>
                  <a:pt x="35719" y="0"/>
                </a:moveTo>
                <a:lnTo>
                  <a:pt x="25077" y="10641"/>
                </a:lnTo>
                <a:lnTo>
                  <a:pt x="23068" y="13444"/>
                </a:lnTo>
                <a:lnTo>
                  <a:pt x="20935" y="16900"/>
                </a:lnTo>
                <a:lnTo>
                  <a:pt x="18719" y="20792"/>
                </a:lnTo>
                <a:lnTo>
                  <a:pt x="14140" y="29349"/>
                </a:lnTo>
                <a:lnTo>
                  <a:pt x="11808" y="33853"/>
                </a:lnTo>
                <a:lnTo>
                  <a:pt x="9460" y="37650"/>
                </a:lnTo>
                <a:lnTo>
                  <a:pt x="7100" y="40975"/>
                </a:lnTo>
                <a:lnTo>
                  <a:pt x="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60"/>
          <p:cNvSpPr/>
          <p:nvPr/>
        </p:nvSpPr>
        <p:spPr>
          <a:xfrm>
            <a:off x="4407693" y="3093243"/>
            <a:ext cx="50008" cy="85726"/>
          </a:xfrm>
          <a:custGeom>
            <a:avLst/>
            <a:gdLst/>
            <a:ahLst/>
            <a:cxnLst/>
            <a:rect l="0" t="0" r="0" b="0"/>
            <a:pathLst>
              <a:path w="50008" h="85726">
                <a:moveTo>
                  <a:pt x="50007" y="0"/>
                </a:moveTo>
                <a:lnTo>
                  <a:pt x="33215" y="16793"/>
                </a:lnTo>
                <a:lnTo>
                  <a:pt x="30874" y="19927"/>
                </a:lnTo>
                <a:lnTo>
                  <a:pt x="28521" y="23603"/>
                </a:lnTo>
                <a:lnTo>
                  <a:pt x="26158" y="27642"/>
                </a:lnTo>
                <a:lnTo>
                  <a:pt x="23789" y="31922"/>
                </a:lnTo>
                <a:lnTo>
                  <a:pt x="19040" y="40911"/>
                </a:lnTo>
                <a:lnTo>
                  <a:pt x="17456" y="45530"/>
                </a:lnTo>
                <a:lnTo>
                  <a:pt x="16400" y="50198"/>
                </a:lnTo>
                <a:lnTo>
                  <a:pt x="15696" y="54896"/>
                </a:lnTo>
                <a:lnTo>
                  <a:pt x="13639" y="60410"/>
                </a:lnTo>
                <a:lnTo>
                  <a:pt x="10680" y="66467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61"/>
          <p:cNvSpPr/>
          <p:nvPr/>
        </p:nvSpPr>
        <p:spPr>
          <a:xfrm>
            <a:off x="4379118" y="3314700"/>
            <a:ext cx="14289" cy="50007"/>
          </a:xfrm>
          <a:custGeom>
            <a:avLst/>
            <a:gdLst/>
            <a:ahLst/>
            <a:cxnLst/>
            <a:rect l="0" t="0" r="0" b="0"/>
            <a:pathLst>
              <a:path w="14289" h="50007">
                <a:moveTo>
                  <a:pt x="14288" y="0"/>
                </a:moveTo>
                <a:lnTo>
                  <a:pt x="14288" y="9943"/>
                </a:lnTo>
                <a:lnTo>
                  <a:pt x="13494" y="12979"/>
                </a:lnTo>
                <a:lnTo>
                  <a:pt x="12172" y="16590"/>
                </a:lnTo>
                <a:lnTo>
                  <a:pt x="10496" y="20585"/>
                </a:lnTo>
                <a:lnTo>
                  <a:pt x="9378" y="24836"/>
                </a:lnTo>
                <a:lnTo>
                  <a:pt x="8634" y="29257"/>
                </a:lnTo>
                <a:lnTo>
                  <a:pt x="8137" y="33792"/>
                </a:lnTo>
                <a:lnTo>
                  <a:pt x="7013" y="37609"/>
                </a:lnTo>
                <a:lnTo>
                  <a:pt x="5469" y="40948"/>
                </a:lnTo>
                <a:lnTo>
                  <a:pt x="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62"/>
          <p:cNvSpPr/>
          <p:nvPr/>
        </p:nvSpPr>
        <p:spPr>
          <a:xfrm>
            <a:off x="4622006" y="3043237"/>
            <a:ext cx="85387" cy="221457"/>
          </a:xfrm>
          <a:custGeom>
            <a:avLst/>
            <a:gdLst/>
            <a:ahLst/>
            <a:cxnLst/>
            <a:rect l="0" t="0" r="0" b="0"/>
            <a:pathLst>
              <a:path w="85387" h="221457">
                <a:moveTo>
                  <a:pt x="0" y="0"/>
                </a:moveTo>
                <a:lnTo>
                  <a:pt x="3792" y="3792"/>
                </a:lnTo>
                <a:lnTo>
                  <a:pt x="4910" y="5703"/>
                </a:lnTo>
                <a:lnTo>
                  <a:pt x="6151" y="9943"/>
                </a:lnTo>
                <a:lnTo>
                  <a:pt x="8069" y="12185"/>
                </a:lnTo>
                <a:lnTo>
                  <a:pt x="10936" y="14474"/>
                </a:lnTo>
                <a:lnTo>
                  <a:pt x="14434" y="16793"/>
                </a:lnTo>
                <a:lnTo>
                  <a:pt x="17560" y="19133"/>
                </a:lnTo>
                <a:lnTo>
                  <a:pt x="20438" y="21486"/>
                </a:lnTo>
                <a:lnTo>
                  <a:pt x="23150" y="23849"/>
                </a:lnTo>
                <a:lnTo>
                  <a:pt x="26546" y="27012"/>
                </a:lnTo>
                <a:lnTo>
                  <a:pt x="41286" y="41378"/>
                </a:lnTo>
                <a:lnTo>
                  <a:pt x="44193" y="44254"/>
                </a:lnTo>
                <a:lnTo>
                  <a:pt x="46924" y="47759"/>
                </a:lnTo>
                <a:lnTo>
                  <a:pt x="49539" y="51683"/>
                </a:lnTo>
                <a:lnTo>
                  <a:pt x="52076" y="55887"/>
                </a:lnTo>
                <a:lnTo>
                  <a:pt x="55355" y="60277"/>
                </a:lnTo>
                <a:lnTo>
                  <a:pt x="59128" y="64791"/>
                </a:lnTo>
                <a:lnTo>
                  <a:pt x="63231" y="69388"/>
                </a:lnTo>
                <a:lnTo>
                  <a:pt x="66760" y="74833"/>
                </a:lnTo>
                <a:lnTo>
                  <a:pt x="69907" y="80845"/>
                </a:lnTo>
                <a:lnTo>
                  <a:pt x="72798" y="87235"/>
                </a:lnTo>
                <a:lnTo>
                  <a:pt x="74726" y="93081"/>
                </a:lnTo>
                <a:lnTo>
                  <a:pt x="76011" y="98567"/>
                </a:lnTo>
                <a:lnTo>
                  <a:pt x="76868" y="103811"/>
                </a:lnTo>
                <a:lnTo>
                  <a:pt x="78233" y="108895"/>
                </a:lnTo>
                <a:lnTo>
                  <a:pt x="79936" y="113872"/>
                </a:lnTo>
                <a:lnTo>
                  <a:pt x="81866" y="118777"/>
                </a:lnTo>
                <a:lnTo>
                  <a:pt x="83153" y="124428"/>
                </a:lnTo>
                <a:lnTo>
                  <a:pt x="84010" y="130577"/>
                </a:lnTo>
                <a:lnTo>
                  <a:pt x="84582" y="137058"/>
                </a:lnTo>
                <a:lnTo>
                  <a:pt x="84962" y="142966"/>
                </a:lnTo>
                <a:lnTo>
                  <a:pt x="85386" y="153763"/>
                </a:lnTo>
                <a:lnTo>
                  <a:pt x="84705" y="158072"/>
                </a:lnTo>
                <a:lnTo>
                  <a:pt x="83458" y="161737"/>
                </a:lnTo>
                <a:lnTo>
                  <a:pt x="81832" y="164975"/>
                </a:lnTo>
                <a:lnTo>
                  <a:pt x="80749" y="168721"/>
                </a:lnTo>
                <a:lnTo>
                  <a:pt x="80026" y="172806"/>
                </a:lnTo>
                <a:lnTo>
                  <a:pt x="79545" y="177116"/>
                </a:lnTo>
                <a:lnTo>
                  <a:pt x="79224" y="181577"/>
                </a:lnTo>
                <a:lnTo>
                  <a:pt x="79009" y="186139"/>
                </a:lnTo>
                <a:lnTo>
                  <a:pt x="78867" y="190768"/>
                </a:lnTo>
                <a:lnTo>
                  <a:pt x="77978" y="194647"/>
                </a:lnTo>
                <a:lnTo>
                  <a:pt x="76591" y="198027"/>
                </a:lnTo>
                <a:lnTo>
                  <a:pt x="74873" y="201075"/>
                </a:lnTo>
                <a:lnTo>
                  <a:pt x="72934" y="203900"/>
                </a:lnTo>
                <a:lnTo>
                  <a:pt x="70848" y="206577"/>
                </a:lnTo>
                <a:lnTo>
                  <a:pt x="65588" y="212785"/>
                </a:lnTo>
                <a:lnTo>
                  <a:pt x="65157" y="214088"/>
                </a:lnTo>
                <a:lnTo>
                  <a:pt x="64869" y="215750"/>
                </a:lnTo>
                <a:lnTo>
                  <a:pt x="64294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63"/>
          <p:cNvSpPr/>
          <p:nvPr/>
        </p:nvSpPr>
        <p:spPr>
          <a:xfrm>
            <a:off x="4714878" y="3064668"/>
            <a:ext cx="71435" cy="164308"/>
          </a:xfrm>
          <a:custGeom>
            <a:avLst/>
            <a:gdLst/>
            <a:ahLst/>
            <a:cxnLst/>
            <a:rect l="0" t="0" r="0" b="0"/>
            <a:pathLst>
              <a:path w="71435" h="164308">
                <a:moveTo>
                  <a:pt x="28572" y="0"/>
                </a:moveTo>
                <a:lnTo>
                  <a:pt x="24779" y="0"/>
                </a:lnTo>
                <a:lnTo>
                  <a:pt x="23662" y="794"/>
                </a:lnTo>
                <a:lnTo>
                  <a:pt x="22917" y="2117"/>
                </a:lnTo>
                <a:lnTo>
                  <a:pt x="22421" y="3793"/>
                </a:lnTo>
                <a:lnTo>
                  <a:pt x="21296" y="5704"/>
                </a:lnTo>
                <a:lnTo>
                  <a:pt x="19752" y="7771"/>
                </a:lnTo>
                <a:lnTo>
                  <a:pt x="17930" y="9943"/>
                </a:lnTo>
                <a:lnTo>
                  <a:pt x="15921" y="12186"/>
                </a:lnTo>
                <a:lnTo>
                  <a:pt x="11572" y="16793"/>
                </a:lnTo>
                <a:lnTo>
                  <a:pt x="9301" y="19927"/>
                </a:lnTo>
                <a:lnTo>
                  <a:pt x="6993" y="23603"/>
                </a:lnTo>
                <a:lnTo>
                  <a:pt x="4661" y="27642"/>
                </a:lnTo>
                <a:lnTo>
                  <a:pt x="3106" y="31128"/>
                </a:lnTo>
                <a:lnTo>
                  <a:pt x="2070" y="34246"/>
                </a:lnTo>
                <a:lnTo>
                  <a:pt x="1379" y="37118"/>
                </a:lnTo>
                <a:lnTo>
                  <a:pt x="917" y="40621"/>
                </a:lnTo>
                <a:lnTo>
                  <a:pt x="610" y="44543"/>
                </a:lnTo>
                <a:lnTo>
                  <a:pt x="270" y="52341"/>
                </a:lnTo>
                <a:lnTo>
                  <a:pt x="118" y="58452"/>
                </a:lnTo>
                <a:lnTo>
                  <a:pt x="0" y="93935"/>
                </a:lnTo>
                <a:lnTo>
                  <a:pt x="792" y="97549"/>
                </a:lnTo>
                <a:lnTo>
                  <a:pt x="2115" y="101545"/>
                </a:lnTo>
                <a:lnTo>
                  <a:pt x="3790" y="105797"/>
                </a:lnTo>
                <a:lnTo>
                  <a:pt x="5700" y="110219"/>
                </a:lnTo>
                <a:lnTo>
                  <a:pt x="9940" y="119365"/>
                </a:lnTo>
                <a:lnTo>
                  <a:pt x="12181" y="123233"/>
                </a:lnTo>
                <a:lnTo>
                  <a:pt x="14470" y="126606"/>
                </a:lnTo>
                <a:lnTo>
                  <a:pt x="16790" y="129648"/>
                </a:lnTo>
                <a:lnTo>
                  <a:pt x="19129" y="132469"/>
                </a:lnTo>
                <a:lnTo>
                  <a:pt x="21483" y="135145"/>
                </a:lnTo>
                <a:lnTo>
                  <a:pt x="23846" y="137721"/>
                </a:lnTo>
                <a:lnTo>
                  <a:pt x="28588" y="142702"/>
                </a:lnTo>
                <a:lnTo>
                  <a:pt x="30964" y="145141"/>
                </a:lnTo>
                <a:lnTo>
                  <a:pt x="34136" y="147561"/>
                </a:lnTo>
                <a:lnTo>
                  <a:pt x="37837" y="149968"/>
                </a:lnTo>
                <a:lnTo>
                  <a:pt x="41892" y="152366"/>
                </a:lnTo>
                <a:lnTo>
                  <a:pt x="45389" y="153965"/>
                </a:lnTo>
                <a:lnTo>
                  <a:pt x="48515" y="155031"/>
                </a:lnTo>
                <a:lnTo>
                  <a:pt x="51392" y="155741"/>
                </a:lnTo>
                <a:lnTo>
                  <a:pt x="54104" y="157009"/>
                </a:lnTo>
                <a:lnTo>
                  <a:pt x="56706" y="158648"/>
                </a:lnTo>
                <a:lnTo>
                  <a:pt x="59235" y="160534"/>
                </a:lnTo>
                <a:lnTo>
                  <a:pt x="61713" y="161792"/>
                </a:lnTo>
                <a:lnTo>
                  <a:pt x="64160" y="162630"/>
                </a:lnTo>
                <a:lnTo>
                  <a:pt x="71434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64"/>
          <p:cNvSpPr/>
          <p:nvPr/>
        </p:nvSpPr>
        <p:spPr>
          <a:xfrm>
            <a:off x="4814887" y="2900362"/>
            <a:ext cx="78564" cy="178595"/>
          </a:xfrm>
          <a:custGeom>
            <a:avLst/>
            <a:gdLst/>
            <a:ahLst/>
            <a:cxnLst/>
            <a:rect l="0" t="0" r="0" b="0"/>
            <a:pathLst>
              <a:path w="78564" h="178595">
                <a:moveTo>
                  <a:pt x="0" y="0"/>
                </a:moveTo>
                <a:lnTo>
                  <a:pt x="6151" y="6151"/>
                </a:lnTo>
                <a:lnTo>
                  <a:pt x="8070" y="7276"/>
                </a:lnTo>
                <a:lnTo>
                  <a:pt x="14434" y="10642"/>
                </a:lnTo>
                <a:lnTo>
                  <a:pt x="17561" y="13445"/>
                </a:lnTo>
                <a:lnTo>
                  <a:pt x="20439" y="16901"/>
                </a:lnTo>
                <a:lnTo>
                  <a:pt x="23151" y="20792"/>
                </a:lnTo>
                <a:lnTo>
                  <a:pt x="26546" y="24180"/>
                </a:lnTo>
                <a:lnTo>
                  <a:pt x="30398" y="27233"/>
                </a:lnTo>
                <a:lnTo>
                  <a:pt x="34553" y="30062"/>
                </a:lnTo>
                <a:lnTo>
                  <a:pt x="38910" y="33535"/>
                </a:lnTo>
                <a:lnTo>
                  <a:pt x="43402" y="37438"/>
                </a:lnTo>
                <a:lnTo>
                  <a:pt x="47985" y="41627"/>
                </a:lnTo>
                <a:lnTo>
                  <a:pt x="51834" y="46802"/>
                </a:lnTo>
                <a:lnTo>
                  <a:pt x="55194" y="52632"/>
                </a:lnTo>
                <a:lnTo>
                  <a:pt x="58227" y="58901"/>
                </a:lnTo>
                <a:lnTo>
                  <a:pt x="61837" y="64667"/>
                </a:lnTo>
                <a:lnTo>
                  <a:pt x="65830" y="70099"/>
                </a:lnTo>
                <a:lnTo>
                  <a:pt x="70081" y="75308"/>
                </a:lnTo>
                <a:lnTo>
                  <a:pt x="72915" y="80368"/>
                </a:lnTo>
                <a:lnTo>
                  <a:pt x="74804" y="85328"/>
                </a:lnTo>
                <a:lnTo>
                  <a:pt x="76063" y="90223"/>
                </a:lnTo>
                <a:lnTo>
                  <a:pt x="76903" y="95074"/>
                </a:lnTo>
                <a:lnTo>
                  <a:pt x="77462" y="99895"/>
                </a:lnTo>
                <a:lnTo>
                  <a:pt x="77836" y="104697"/>
                </a:lnTo>
                <a:lnTo>
                  <a:pt x="78084" y="109485"/>
                </a:lnTo>
                <a:lnTo>
                  <a:pt x="78360" y="119040"/>
                </a:lnTo>
                <a:lnTo>
                  <a:pt x="78538" y="133198"/>
                </a:lnTo>
                <a:lnTo>
                  <a:pt x="78563" y="141485"/>
                </a:lnTo>
                <a:lnTo>
                  <a:pt x="77775" y="145123"/>
                </a:lnTo>
                <a:lnTo>
                  <a:pt x="76456" y="148343"/>
                </a:lnTo>
                <a:lnTo>
                  <a:pt x="74783" y="151283"/>
                </a:lnTo>
                <a:lnTo>
                  <a:pt x="72875" y="154036"/>
                </a:lnTo>
                <a:lnTo>
                  <a:pt x="70808" y="156666"/>
                </a:lnTo>
                <a:lnTo>
                  <a:pt x="68637" y="159213"/>
                </a:lnTo>
                <a:lnTo>
                  <a:pt x="67189" y="161704"/>
                </a:lnTo>
                <a:lnTo>
                  <a:pt x="65581" y="166589"/>
                </a:lnTo>
                <a:lnTo>
                  <a:pt x="64866" y="171406"/>
                </a:lnTo>
                <a:lnTo>
                  <a:pt x="6429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65"/>
          <p:cNvSpPr/>
          <p:nvPr/>
        </p:nvSpPr>
        <p:spPr>
          <a:xfrm>
            <a:off x="4889629" y="2914650"/>
            <a:ext cx="68134" cy="150019"/>
          </a:xfrm>
          <a:custGeom>
            <a:avLst/>
            <a:gdLst/>
            <a:ahLst/>
            <a:cxnLst/>
            <a:rect l="0" t="0" r="0" b="0"/>
            <a:pathLst>
              <a:path w="68134" h="150019">
                <a:moveTo>
                  <a:pt x="32414" y="0"/>
                </a:moveTo>
                <a:lnTo>
                  <a:pt x="32414" y="3792"/>
                </a:lnTo>
                <a:lnTo>
                  <a:pt x="31621" y="4909"/>
                </a:lnTo>
                <a:lnTo>
                  <a:pt x="30298" y="5654"/>
                </a:lnTo>
                <a:lnTo>
                  <a:pt x="28622" y="6150"/>
                </a:lnTo>
                <a:lnTo>
                  <a:pt x="26711" y="7275"/>
                </a:lnTo>
                <a:lnTo>
                  <a:pt x="24644" y="8819"/>
                </a:lnTo>
                <a:lnTo>
                  <a:pt x="22471" y="10641"/>
                </a:lnTo>
                <a:lnTo>
                  <a:pt x="20229" y="12650"/>
                </a:lnTo>
                <a:lnTo>
                  <a:pt x="15622" y="16999"/>
                </a:lnTo>
                <a:lnTo>
                  <a:pt x="8565" y="23910"/>
                </a:lnTo>
                <a:lnTo>
                  <a:pt x="6990" y="27052"/>
                </a:lnTo>
                <a:lnTo>
                  <a:pt x="5940" y="30735"/>
                </a:lnTo>
                <a:lnTo>
                  <a:pt x="5240" y="34777"/>
                </a:lnTo>
                <a:lnTo>
                  <a:pt x="3979" y="39060"/>
                </a:lnTo>
                <a:lnTo>
                  <a:pt x="2345" y="43502"/>
                </a:lnTo>
                <a:lnTo>
                  <a:pt x="462" y="48051"/>
                </a:lnTo>
                <a:lnTo>
                  <a:pt x="0" y="51878"/>
                </a:lnTo>
                <a:lnTo>
                  <a:pt x="486" y="55223"/>
                </a:lnTo>
                <a:lnTo>
                  <a:pt x="1604" y="58246"/>
                </a:lnTo>
                <a:lnTo>
                  <a:pt x="2349" y="61849"/>
                </a:lnTo>
                <a:lnTo>
                  <a:pt x="2846" y="65839"/>
                </a:lnTo>
                <a:lnTo>
                  <a:pt x="3177" y="70086"/>
                </a:lnTo>
                <a:lnTo>
                  <a:pt x="4192" y="73712"/>
                </a:lnTo>
                <a:lnTo>
                  <a:pt x="5662" y="76922"/>
                </a:lnTo>
                <a:lnTo>
                  <a:pt x="7436" y="79856"/>
                </a:lnTo>
                <a:lnTo>
                  <a:pt x="9411" y="83400"/>
                </a:lnTo>
                <a:lnTo>
                  <a:pt x="13725" y="91570"/>
                </a:lnTo>
                <a:lnTo>
                  <a:pt x="15985" y="95178"/>
                </a:lnTo>
                <a:lnTo>
                  <a:pt x="18287" y="98377"/>
                </a:lnTo>
                <a:lnTo>
                  <a:pt x="20615" y="101303"/>
                </a:lnTo>
                <a:lnTo>
                  <a:pt x="22961" y="104048"/>
                </a:lnTo>
                <a:lnTo>
                  <a:pt x="25317" y="106671"/>
                </a:lnTo>
                <a:lnTo>
                  <a:pt x="30054" y="111703"/>
                </a:lnTo>
                <a:lnTo>
                  <a:pt x="41942" y="123796"/>
                </a:lnTo>
                <a:lnTo>
                  <a:pt x="68133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66"/>
          <p:cNvSpPr/>
          <p:nvPr/>
        </p:nvSpPr>
        <p:spPr>
          <a:xfrm>
            <a:off x="5050631" y="2950368"/>
            <a:ext cx="56034" cy="207170"/>
          </a:xfrm>
          <a:custGeom>
            <a:avLst/>
            <a:gdLst/>
            <a:ahLst/>
            <a:cxnLst/>
            <a:rect l="0" t="0" r="0" b="0"/>
            <a:pathLst>
              <a:path w="56034" h="207170">
                <a:moveTo>
                  <a:pt x="0" y="0"/>
                </a:moveTo>
                <a:lnTo>
                  <a:pt x="0" y="3793"/>
                </a:lnTo>
                <a:lnTo>
                  <a:pt x="794" y="4910"/>
                </a:lnTo>
                <a:lnTo>
                  <a:pt x="2116" y="5655"/>
                </a:lnTo>
                <a:lnTo>
                  <a:pt x="3792" y="6151"/>
                </a:lnTo>
                <a:lnTo>
                  <a:pt x="4910" y="7276"/>
                </a:lnTo>
                <a:lnTo>
                  <a:pt x="5654" y="8819"/>
                </a:lnTo>
                <a:lnTo>
                  <a:pt x="6151" y="10642"/>
                </a:lnTo>
                <a:lnTo>
                  <a:pt x="7275" y="12651"/>
                </a:lnTo>
                <a:lnTo>
                  <a:pt x="8819" y="14784"/>
                </a:lnTo>
                <a:lnTo>
                  <a:pt x="10642" y="17000"/>
                </a:lnTo>
                <a:lnTo>
                  <a:pt x="12651" y="19271"/>
                </a:lnTo>
                <a:lnTo>
                  <a:pt x="16999" y="23911"/>
                </a:lnTo>
                <a:lnTo>
                  <a:pt x="19271" y="27053"/>
                </a:lnTo>
                <a:lnTo>
                  <a:pt x="21579" y="30736"/>
                </a:lnTo>
                <a:lnTo>
                  <a:pt x="23911" y="34778"/>
                </a:lnTo>
                <a:lnTo>
                  <a:pt x="28619" y="43503"/>
                </a:lnTo>
                <a:lnTo>
                  <a:pt x="42867" y="71494"/>
                </a:lnTo>
                <a:lnTo>
                  <a:pt x="45246" y="76238"/>
                </a:lnTo>
                <a:lnTo>
                  <a:pt x="46833" y="80988"/>
                </a:lnTo>
                <a:lnTo>
                  <a:pt x="47890" y="85742"/>
                </a:lnTo>
                <a:lnTo>
                  <a:pt x="48596" y="90499"/>
                </a:lnTo>
                <a:lnTo>
                  <a:pt x="49859" y="95258"/>
                </a:lnTo>
                <a:lnTo>
                  <a:pt x="51496" y="100018"/>
                </a:lnTo>
                <a:lnTo>
                  <a:pt x="53381" y="104779"/>
                </a:lnTo>
                <a:lnTo>
                  <a:pt x="54637" y="110334"/>
                </a:lnTo>
                <a:lnTo>
                  <a:pt x="55475" y="116419"/>
                </a:lnTo>
                <a:lnTo>
                  <a:pt x="56033" y="122856"/>
                </a:lnTo>
                <a:lnTo>
                  <a:pt x="55612" y="128735"/>
                </a:lnTo>
                <a:lnTo>
                  <a:pt x="54537" y="134243"/>
                </a:lnTo>
                <a:lnTo>
                  <a:pt x="53027" y="139501"/>
                </a:lnTo>
                <a:lnTo>
                  <a:pt x="52020" y="144595"/>
                </a:lnTo>
                <a:lnTo>
                  <a:pt x="51349" y="149578"/>
                </a:lnTo>
                <a:lnTo>
                  <a:pt x="50901" y="154488"/>
                </a:lnTo>
                <a:lnTo>
                  <a:pt x="49809" y="158555"/>
                </a:lnTo>
                <a:lnTo>
                  <a:pt x="48287" y="162059"/>
                </a:lnTo>
                <a:lnTo>
                  <a:pt x="46479" y="165190"/>
                </a:lnTo>
                <a:lnTo>
                  <a:pt x="45273" y="168864"/>
                </a:lnTo>
                <a:lnTo>
                  <a:pt x="44470" y="172901"/>
                </a:lnTo>
                <a:lnTo>
                  <a:pt x="43934" y="177180"/>
                </a:lnTo>
                <a:lnTo>
                  <a:pt x="42783" y="181620"/>
                </a:lnTo>
                <a:lnTo>
                  <a:pt x="41222" y="186168"/>
                </a:lnTo>
                <a:lnTo>
                  <a:pt x="39387" y="190787"/>
                </a:lnTo>
                <a:lnTo>
                  <a:pt x="37371" y="194660"/>
                </a:lnTo>
                <a:lnTo>
                  <a:pt x="35232" y="198036"/>
                </a:lnTo>
                <a:lnTo>
                  <a:pt x="28575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67"/>
          <p:cNvSpPr/>
          <p:nvPr/>
        </p:nvSpPr>
        <p:spPr>
          <a:xfrm>
            <a:off x="5114936" y="3028950"/>
            <a:ext cx="28565" cy="128588"/>
          </a:xfrm>
          <a:custGeom>
            <a:avLst/>
            <a:gdLst/>
            <a:ahLst/>
            <a:cxnLst/>
            <a:rect l="0" t="0" r="0" b="0"/>
            <a:pathLst>
              <a:path w="28565" h="128588">
                <a:moveTo>
                  <a:pt x="28564" y="0"/>
                </a:moveTo>
                <a:lnTo>
                  <a:pt x="4715" y="23849"/>
                </a:lnTo>
                <a:lnTo>
                  <a:pt x="3140" y="27011"/>
                </a:lnTo>
                <a:lnTo>
                  <a:pt x="2090" y="30708"/>
                </a:lnTo>
                <a:lnTo>
                  <a:pt x="1389" y="34759"/>
                </a:lnTo>
                <a:lnTo>
                  <a:pt x="923" y="39048"/>
                </a:lnTo>
                <a:lnTo>
                  <a:pt x="612" y="43495"/>
                </a:lnTo>
                <a:lnTo>
                  <a:pt x="404" y="48046"/>
                </a:lnTo>
                <a:lnTo>
                  <a:pt x="173" y="57337"/>
                </a:lnTo>
                <a:lnTo>
                  <a:pt x="0" y="84347"/>
                </a:lnTo>
                <a:lnTo>
                  <a:pt x="790" y="88775"/>
                </a:lnTo>
                <a:lnTo>
                  <a:pt x="2110" y="93314"/>
                </a:lnTo>
                <a:lnTo>
                  <a:pt x="3784" y="97928"/>
                </a:lnTo>
                <a:lnTo>
                  <a:pt x="5694" y="101798"/>
                </a:lnTo>
                <a:lnTo>
                  <a:pt x="7761" y="105172"/>
                </a:lnTo>
                <a:lnTo>
                  <a:pt x="9933" y="108214"/>
                </a:lnTo>
                <a:lnTo>
                  <a:pt x="12174" y="111830"/>
                </a:lnTo>
                <a:lnTo>
                  <a:pt x="14463" y="115828"/>
                </a:lnTo>
                <a:lnTo>
                  <a:pt x="21420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68"/>
          <p:cNvSpPr/>
          <p:nvPr/>
        </p:nvSpPr>
        <p:spPr>
          <a:xfrm>
            <a:off x="4907756" y="3250406"/>
            <a:ext cx="92478" cy="157164"/>
          </a:xfrm>
          <a:custGeom>
            <a:avLst/>
            <a:gdLst/>
            <a:ahLst/>
            <a:cxnLst/>
            <a:rect l="0" t="0" r="0" b="0"/>
            <a:pathLst>
              <a:path w="92478" h="157164">
                <a:moveTo>
                  <a:pt x="57150" y="0"/>
                </a:moveTo>
                <a:lnTo>
                  <a:pt x="60942" y="0"/>
                </a:lnTo>
                <a:lnTo>
                  <a:pt x="62060" y="794"/>
                </a:lnTo>
                <a:lnTo>
                  <a:pt x="62804" y="2117"/>
                </a:lnTo>
                <a:lnTo>
                  <a:pt x="63301" y="3793"/>
                </a:lnTo>
                <a:lnTo>
                  <a:pt x="65969" y="7771"/>
                </a:lnTo>
                <a:lnTo>
                  <a:pt x="67792" y="9943"/>
                </a:lnTo>
                <a:lnTo>
                  <a:pt x="69801" y="12185"/>
                </a:lnTo>
                <a:lnTo>
                  <a:pt x="74149" y="16793"/>
                </a:lnTo>
                <a:lnTo>
                  <a:pt x="75627" y="19926"/>
                </a:lnTo>
                <a:lnTo>
                  <a:pt x="76612" y="23603"/>
                </a:lnTo>
                <a:lnTo>
                  <a:pt x="77268" y="27642"/>
                </a:lnTo>
                <a:lnTo>
                  <a:pt x="78500" y="31128"/>
                </a:lnTo>
                <a:lnTo>
                  <a:pt x="80114" y="34246"/>
                </a:lnTo>
                <a:lnTo>
                  <a:pt x="81985" y="37118"/>
                </a:lnTo>
                <a:lnTo>
                  <a:pt x="84025" y="40621"/>
                </a:lnTo>
                <a:lnTo>
                  <a:pt x="86179" y="44543"/>
                </a:lnTo>
                <a:lnTo>
                  <a:pt x="88409" y="48745"/>
                </a:lnTo>
                <a:lnTo>
                  <a:pt x="89895" y="53134"/>
                </a:lnTo>
                <a:lnTo>
                  <a:pt x="90886" y="57648"/>
                </a:lnTo>
                <a:lnTo>
                  <a:pt x="91547" y="62244"/>
                </a:lnTo>
                <a:lnTo>
                  <a:pt x="91988" y="66896"/>
                </a:lnTo>
                <a:lnTo>
                  <a:pt x="92281" y="71585"/>
                </a:lnTo>
                <a:lnTo>
                  <a:pt x="92477" y="76299"/>
                </a:lnTo>
                <a:lnTo>
                  <a:pt x="91814" y="81028"/>
                </a:lnTo>
                <a:lnTo>
                  <a:pt x="90578" y="85769"/>
                </a:lnTo>
                <a:lnTo>
                  <a:pt x="88960" y="90517"/>
                </a:lnTo>
                <a:lnTo>
                  <a:pt x="87088" y="95270"/>
                </a:lnTo>
                <a:lnTo>
                  <a:pt x="85046" y="100025"/>
                </a:lnTo>
                <a:lnTo>
                  <a:pt x="82891" y="104784"/>
                </a:lnTo>
                <a:lnTo>
                  <a:pt x="79867" y="108750"/>
                </a:lnTo>
                <a:lnTo>
                  <a:pt x="76263" y="112187"/>
                </a:lnTo>
                <a:lnTo>
                  <a:pt x="72274" y="115273"/>
                </a:lnTo>
                <a:lnTo>
                  <a:pt x="68026" y="118917"/>
                </a:lnTo>
                <a:lnTo>
                  <a:pt x="63607" y="122934"/>
                </a:lnTo>
                <a:lnTo>
                  <a:pt x="51919" y="134056"/>
                </a:lnTo>
                <a:lnTo>
                  <a:pt x="48901" y="136996"/>
                </a:lnTo>
                <a:lnTo>
                  <a:pt x="44506" y="139749"/>
                </a:lnTo>
                <a:lnTo>
                  <a:pt x="39196" y="142379"/>
                </a:lnTo>
                <a:lnTo>
                  <a:pt x="33274" y="144925"/>
                </a:lnTo>
                <a:lnTo>
                  <a:pt x="28533" y="147417"/>
                </a:lnTo>
                <a:lnTo>
                  <a:pt x="24578" y="149872"/>
                </a:lnTo>
                <a:lnTo>
                  <a:pt x="21148" y="152302"/>
                </a:lnTo>
                <a:lnTo>
                  <a:pt x="17274" y="153922"/>
                </a:lnTo>
                <a:lnTo>
                  <a:pt x="13103" y="155003"/>
                </a:lnTo>
                <a:lnTo>
                  <a:pt x="0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69"/>
          <p:cNvSpPr/>
          <p:nvPr/>
        </p:nvSpPr>
        <p:spPr>
          <a:xfrm>
            <a:off x="4968765" y="3328987"/>
            <a:ext cx="96154" cy="142877"/>
          </a:xfrm>
          <a:custGeom>
            <a:avLst/>
            <a:gdLst/>
            <a:ahLst/>
            <a:cxnLst/>
            <a:rect l="0" t="0" r="0" b="0"/>
            <a:pathLst>
              <a:path w="96154" h="142877">
                <a:moveTo>
                  <a:pt x="96153" y="0"/>
                </a:moveTo>
                <a:lnTo>
                  <a:pt x="92361" y="0"/>
                </a:lnTo>
                <a:lnTo>
                  <a:pt x="90450" y="794"/>
                </a:lnTo>
                <a:lnTo>
                  <a:pt x="88383" y="2117"/>
                </a:lnTo>
                <a:lnTo>
                  <a:pt x="86210" y="3793"/>
                </a:lnTo>
                <a:lnTo>
                  <a:pt x="83968" y="5704"/>
                </a:lnTo>
                <a:lnTo>
                  <a:pt x="81680" y="7771"/>
                </a:lnTo>
                <a:lnTo>
                  <a:pt x="79361" y="9943"/>
                </a:lnTo>
                <a:lnTo>
                  <a:pt x="76227" y="12186"/>
                </a:lnTo>
                <a:lnTo>
                  <a:pt x="72550" y="14474"/>
                </a:lnTo>
                <a:lnTo>
                  <a:pt x="68512" y="16793"/>
                </a:lnTo>
                <a:lnTo>
                  <a:pt x="65026" y="19133"/>
                </a:lnTo>
                <a:lnTo>
                  <a:pt x="61908" y="21487"/>
                </a:lnTo>
                <a:lnTo>
                  <a:pt x="59035" y="23850"/>
                </a:lnTo>
                <a:lnTo>
                  <a:pt x="55533" y="26219"/>
                </a:lnTo>
                <a:lnTo>
                  <a:pt x="51611" y="28592"/>
                </a:lnTo>
                <a:lnTo>
                  <a:pt x="47408" y="30967"/>
                </a:lnTo>
                <a:lnTo>
                  <a:pt x="43813" y="33345"/>
                </a:lnTo>
                <a:lnTo>
                  <a:pt x="40623" y="35724"/>
                </a:lnTo>
                <a:lnTo>
                  <a:pt x="37701" y="38103"/>
                </a:lnTo>
                <a:lnTo>
                  <a:pt x="34960" y="40484"/>
                </a:lnTo>
                <a:lnTo>
                  <a:pt x="32339" y="42864"/>
                </a:lnTo>
                <a:lnTo>
                  <a:pt x="29798" y="45245"/>
                </a:lnTo>
                <a:lnTo>
                  <a:pt x="26517" y="47626"/>
                </a:lnTo>
                <a:lnTo>
                  <a:pt x="22741" y="50007"/>
                </a:lnTo>
                <a:lnTo>
                  <a:pt x="18637" y="52388"/>
                </a:lnTo>
                <a:lnTo>
                  <a:pt x="15107" y="55563"/>
                </a:lnTo>
                <a:lnTo>
                  <a:pt x="11960" y="59268"/>
                </a:lnTo>
                <a:lnTo>
                  <a:pt x="9068" y="63324"/>
                </a:lnTo>
                <a:lnTo>
                  <a:pt x="7140" y="66823"/>
                </a:lnTo>
                <a:lnTo>
                  <a:pt x="5855" y="69948"/>
                </a:lnTo>
                <a:lnTo>
                  <a:pt x="4998" y="72827"/>
                </a:lnTo>
                <a:lnTo>
                  <a:pt x="3633" y="75539"/>
                </a:lnTo>
                <a:lnTo>
                  <a:pt x="1930" y="78141"/>
                </a:lnTo>
                <a:lnTo>
                  <a:pt x="0" y="80669"/>
                </a:lnTo>
                <a:lnTo>
                  <a:pt x="302" y="83942"/>
                </a:lnTo>
                <a:lnTo>
                  <a:pt x="2090" y="87712"/>
                </a:lnTo>
                <a:lnTo>
                  <a:pt x="4869" y="91812"/>
                </a:lnTo>
                <a:lnTo>
                  <a:pt x="6723" y="96133"/>
                </a:lnTo>
                <a:lnTo>
                  <a:pt x="7958" y="100602"/>
                </a:lnTo>
                <a:lnTo>
                  <a:pt x="8781" y="105168"/>
                </a:lnTo>
                <a:lnTo>
                  <a:pt x="10124" y="109006"/>
                </a:lnTo>
                <a:lnTo>
                  <a:pt x="11813" y="112359"/>
                </a:lnTo>
                <a:lnTo>
                  <a:pt x="13732" y="115387"/>
                </a:lnTo>
                <a:lnTo>
                  <a:pt x="15012" y="118994"/>
                </a:lnTo>
                <a:lnTo>
                  <a:pt x="15866" y="122986"/>
                </a:lnTo>
                <a:lnTo>
                  <a:pt x="16435" y="127234"/>
                </a:lnTo>
                <a:lnTo>
                  <a:pt x="17607" y="130861"/>
                </a:lnTo>
                <a:lnTo>
                  <a:pt x="19184" y="134072"/>
                </a:lnTo>
                <a:lnTo>
                  <a:pt x="24716" y="1428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70"/>
          <p:cNvSpPr/>
          <p:nvPr/>
        </p:nvSpPr>
        <p:spPr>
          <a:xfrm>
            <a:off x="4650581" y="3378994"/>
            <a:ext cx="74716" cy="200026"/>
          </a:xfrm>
          <a:custGeom>
            <a:avLst/>
            <a:gdLst/>
            <a:ahLst/>
            <a:cxnLst/>
            <a:rect l="0" t="0" r="0" b="0"/>
            <a:pathLst>
              <a:path w="74716" h="200026">
                <a:moveTo>
                  <a:pt x="0" y="0"/>
                </a:moveTo>
                <a:lnTo>
                  <a:pt x="0" y="6150"/>
                </a:lnTo>
                <a:lnTo>
                  <a:pt x="2116" y="8819"/>
                </a:lnTo>
                <a:lnTo>
                  <a:pt x="3792" y="10642"/>
                </a:lnTo>
                <a:lnTo>
                  <a:pt x="13735" y="20792"/>
                </a:lnTo>
                <a:lnTo>
                  <a:pt x="17095" y="24974"/>
                </a:lnTo>
                <a:lnTo>
                  <a:pt x="20128" y="29349"/>
                </a:lnTo>
                <a:lnTo>
                  <a:pt x="22943" y="33853"/>
                </a:lnTo>
                <a:lnTo>
                  <a:pt x="27202" y="38444"/>
                </a:lnTo>
                <a:lnTo>
                  <a:pt x="32422" y="43092"/>
                </a:lnTo>
                <a:lnTo>
                  <a:pt x="38283" y="47778"/>
                </a:lnTo>
                <a:lnTo>
                  <a:pt x="43778" y="51696"/>
                </a:lnTo>
                <a:lnTo>
                  <a:pt x="49029" y="55101"/>
                </a:lnTo>
                <a:lnTo>
                  <a:pt x="54117" y="58165"/>
                </a:lnTo>
                <a:lnTo>
                  <a:pt x="57510" y="61795"/>
                </a:lnTo>
                <a:lnTo>
                  <a:pt x="59771" y="65803"/>
                </a:lnTo>
                <a:lnTo>
                  <a:pt x="61279" y="70062"/>
                </a:lnTo>
                <a:lnTo>
                  <a:pt x="63077" y="74489"/>
                </a:lnTo>
                <a:lnTo>
                  <a:pt x="65071" y="79029"/>
                </a:lnTo>
                <a:lnTo>
                  <a:pt x="69401" y="88305"/>
                </a:lnTo>
                <a:lnTo>
                  <a:pt x="73972" y="97720"/>
                </a:lnTo>
                <a:lnTo>
                  <a:pt x="74715" y="102452"/>
                </a:lnTo>
                <a:lnTo>
                  <a:pt x="74416" y="107195"/>
                </a:lnTo>
                <a:lnTo>
                  <a:pt x="73423" y="111945"/>
                </a:lnTo>
                <a:lnTo>
                  <a:pt x="72761" y="117492"/>
                </a:lnTo>
                <a:lnTo>
                  <a:pt x="72320" y="123572"/>
                </a:lnTo>
                <a:lnTo>
                  <a:pt x="72026" y="130006"/>
                </a:lnTo>
                <a:lnTo>
                  <a:pt x="71036" y="135884"/>
                </a:lnTo>
                <a:lnTo>
                  <a:pt x="69582" y="141389"/>
                </a:lnTo>
                <a:lnTo>
                  <a:pt x="67819" y="146647"/>
                </a:lnTo>
                <a:lnTo>
                  <a:pt x="65057" y="150946"/>
                </a:lnTo>
                <a:lnTo>
                  <a:pt x="61627" y="154606"/>
                </a:lnTo>
                <a:lnTo>
                  <a:pt x="57753" y="157840"/>
                </a:lnTo>
                <a:lnTo>
                  <a:pt x="54377" y="161583"/>
                </a:lnTo>
                <a:lnTo>
                  <a:pt x="51333" y="165665"/>
                </a:lnTo>
                <a:lnTo>
                  <a:pt x="48509" y="169975"/>
                </a:lnTo>
                <a:lnTo>
                  <a:pt x="45834" y="173642"/>
                </a:lnTo>
                <a:lnTo>
                  <a:pt x="43255" y="176880"/>
                </a:lnTo>
                <a:lnTo>
                  <a:pt x="40743" y="179833"/>
                </a:lnTo>
                <a:lnTo>
                  <a:pt x="38275" y="182595"/>
                </a:lnTo>
                <a:lnTo>
                  <a:pt x="33415" y="187780"/>
                </a:lnTo>
                <a:lnTo>
                  <a:pt x="26216" y="195162"/>
                </a:lnTo>
                <a:lnTo>
                  <a:pt x="23828" y="196783"/>
                </a:lnTo>
                <a:lnTo>
                  <a:pt x="21441" y="197864"/>
                </a:lnTo>
                <a:lnTo>
                  <a:pt x="14287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71"/>
          <p:cNvSpPr/>
          <p:nvPr/>
        </p:nvSpPr>
        <p:spPr>
          <a:xfrm>
            <a:off x="4723136" y="3407569"/>
            <a:ext cx="70321" cy="171451"/>
          </a:xfrm>
          <a:custGeom>
            <a:avLst/>
            <a:gdLst/>
            <a:ahLst/>
            <a:cxnLst/>
            <a:rect l="0" t="0" r="0" b="0"/>
            <a:pathLst>
              <a:path w="70321" h="171451">
                <a:moveTo>
                  <a:pt x="70320" y="0"/>
                </a:moveTo>
                <a:lnTo>
                  <a:pt x="66528" y="0"/>
                </a:lnTo>
                <a:lnTo>
                  <a:pt x="65410" y="793"/>
                </a:lnTo>
                <a:lnTo>
                  <a:pt x="64666" y="2116"/>
                </a:lnTo>
                <a:lnTo>
                  <a:pt x="63470" y="6150"/>
                </a:lnTo>
                <a:lnTo>
                  <a:pt x="62579" y="7275"/>
                </a:lnTo>
                <a:lnTo>
                  <a:pt x="61190" y="8819"/>
                </a:lnTo>
                <a:lnTo>
                  <a:pt x="57531" y="12650"/>
                </a:lnTo>
                <a:lnTo>
                  <a:pt x="46391" y="23911"/>
                </a:lnTo>
                <a:lnTo>
                  <a:pt x="44049" y="27053"/>
                </a:lnTo>
                <a:lnTo>
                  <a:pt x="41694" y="30735"/>
                </a:lnTo>
                <a:lnTo>
                  <a:pt x="39329" y="34778"/>
                </a:lnTo>
                <a:lnTo>
                  <a:pt x="36960" y="38266"/>
                </a:lnTo>
                <a:lnTo>
                  <a:pt x="34586" y="41385"/>
                </a:lnTo>
                <a:lnTo>
                  <a:pt x="32210" y="44259"/>
                </a:lnTo>
                <a:lnTo>
                  <a:pt x="29832" y="47762"/>
                </a:lnTo>
                <a:lnTo>
                  <a:pt x="27453" y="51685"/>
                </a:lnTo>
                <a:lnTo>
                  <a:pt x="25073" y="55888"/>
                </a:lnTo>
                <a:lnTo>
                  <a:pt x="22694" y="59483"/>
                </a:lnTo>
                <a:lnTo>
                  <a:pt x="20312" y="62674"/>
                </a:lnTo>
                <a:lnTo>
                  <a:pt x="17932" y="65595"/>
                </a:lnTo>
                <a:lnTo>
                  <a:pt x="15551" y="69131"/>
                </a:lnTo>
                <a:lnTo>
                  <a:pt x="13170" y="73074"/>
                </a:lnTo>
                <a:lnTo>
                  <a:pt x="10789" y="77291"/>
                </a:lnTo>
                <a:lnTo>
                  <a:pt x="9201" y="81690"/>
                </a:lnTo>
                <a:lnTo>
                  <a:pt x="8143" y="86210"/>
                </a:lnTo>
                <a:lnTo>
                  <a:pt x="7438" y="90811"/>
                </a:lnTo>
                <a:lnTo>
                  <a:pt x="6174" y="94672"/>
                </a:lnTo>
                <a:lnTo>
                  <a:pt x="4537" y="98039"/>
                </a:lnTo>
                <a:lnTo>
                  <a:pt x="2652" y="101078"/>
                </a:lnTo>
                <a:lnTo>
                  <a:pt x="1396" y="104692"/>
                </a:lnTo>
                <a:lnTo>
                  <a:pt x="559" y="108688"/>
                </a:lnTo>
                <a:lnTo>
                  <a:pt x="0" y="112940"/>
                </a:lnTo>
                <a:lnTo>
                  <a:pt x="421" y="116568"/>
                </a:lnTo>
                <a:lnTo>
                  <a:pt x="1496" y="119781"/>
                </a:lnTo>
                <a:lnTo>
                  <a:pt x="8924" y="134433"/>
                </a:lnTo>
                <a:lnTo>
                  <a:pt x="11133" y="138041"/>
                </a:lnTo>
                <a:lnTo>
                  <a:pt x="13399" y="141240"/>
                </a:lnTo>
                <a:lnTo>
                  <a:pt x="15704" y="144166"/>
                </a:lnTo>
                <a:lnTo>
                  <a:pt x="18035" y="146911"/>
                </a:lnTo>
                <a:lnTo>
                  <a:pt x="20382" y="149535"/>
                </a:lnTo>
                <a:lnTo>
                  <a:pt x="25107" y="154566"/>
                </a:lnTo>
                <a:lnTo>
                  <a:pt x="4174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72"/>
          <p:cNvSpPr/>
          <p:nvPr/>
        </p:nvSpPr>
        <p:spPr>
          <a:xfrm>
            <a:off x="4822031" y="3493293"/>
            <a:ext cx="91763" cy="178595"/>
          </a:xfrm>
          <a:custGeom>
            <a:avLst/>
            <a:gdLst/>
            <a:ahLst/>
            <a:cxnLst/>
            <a:rect l="0" t="0" r="0" b="0"/>
            <a:pathLst>
              <a:path w="91763" h="178595">
                <a:moveTo>
                  <a:pt x="71437" y="0"/>
                </a:moveTo>
                <a:lnTo>
                  <a:pt x="71437" y="3792"/>
                </a:lnTo>
                <a:lnTo>
                  <a:pt x="72231" y="6498"/>
                </a:lnTo>
                <a:lnTo>
                  <a:pt x="73554" y="9888"/>
                </a:lnTo>
                <a:lnTo>
                  <a:pt x="75230" y="13736"/>
                </a:lnTo>
                <a:lnTo>
                  <a:pt x="79208" y="22244"/>
                </a:lnTo>
                <a:lnTo>
                  <a:pt x="81381" y="26736"/>
                </a:lnTo>
                <a:lnTo>
                  <a:pt x="82828" y="31318"/>
                </a:lnTo>
                <a:lnTo>
                  <a:pt x="83795" y="35960"/>
                </a:lnTo>
                <a:lnTo>
                  <a:pt x="84438" y="40642"/>
                </a:lnTo>
                <a:lnTo>
                  <a:pt x="85660" y="45351"/>
                </a:lnTo>
                <a:lnTo>
                  <a:pt x="87269" y="50078"/>
                </a:lnTo>
                <a:lnTo>
                  <a:pt x="89136" y="54817"/>
                </a:lnTo>
                <a:lnTo>
                  <a:pt x="90380" y="59563"/>
                </a:lnTo>
                <a:lnTo>
                  <a:pt x="91209" y="64316"/>
                </a:lnTo>
                <a:lnTo>
                  <a:pt x="91762" y="69071"/>
                </a:lnTo>
                <a:lnTo>
                  <a:pt x="91337" y="74622"/>
                </a:lnTo>
                <a:lnTo>
                  <a:pt x="90261" y="80705"/>
                </a:lnTo>
                <a:lnTo>
                  <a:pt x="88749" y="87141"/>
                </a:lnTo>
                <a:lnTo>
                  <a:pt x="87741" y="93019"/>
                </a:lnTo>
                <a:lnTo>
                  <a:pt x="87069" y="98525"/>
                </a:lnTo>
                <a:lnTo>
                  <a:pt x="86621" y="103783"/>
                </a:lnTo>
                <a:lnTo>
                  <a:pt x="85529" y="108877"/>
                </a:lnTo>
                <a:lnTo>
                  <a:pt x="84007" y="113860"/>
                </a:lnTo>
                <a:lnTo>
                  <a:pt x="82198" y="118769"/>
                </a:lnTo>
                <a:lnTo>
                  <a:pt x="80199" y="123630"/>
                </a:lnTo>
                <a:lnTo>
                  <a:pt x="78072" y="128457"/>
                </a:lnTo>
                <a:lnTo>
                  <a:pt x="75860" y="133263"/>
                </a:lnTo>
                <a:lnTo>
                  <a:pt x="72799" y="137261"/>
                </a:lnTo>
                <a:lnTo>
                  <a:pt x="69170" y="140720"/>
                </a:lnTo>
                <a:lnTo>
                  <a:pt x="65163" y="143820"/>
                </a:lnTo>
                <a:lnTo>
                  <a:pt x="60904" y="147474"/>
                </a:lnTo>
                <a:lnTo>
                  <a:pt x="56478" y="151497"/>
                </a:lnTo>
                <a:lnTo>
                  <a:pt x="51940" y="155767"/>
                </a:lnTo>
                <a:lnTo>
                  <a:pt x="48120" y="158613"/>
                </a:lnTo>
                <a:lnTo>
                  <a:pt x="44780" y="160511"/>
                </a:lnTo>
                <a:lnTo>
                  <a:pt x="41760" y="161776"/>
                </a:lnTo>
                <a:lnTo>
                  <a:pt x="38159" y="163414"/>
                </a:lnTo>
                <a:lnTo>
                  <a:pt x="29924" y="167349"/>
                </a:lnTo>
                <a:lnTo>
                  <a:pt x="26300" y="169510"/>
                </a:lnTo>
                <a:lnTo>
                  <a:pt x="23089" y="171745"/>
                </a:lnTo>
                <a:lnTo>
                  <a:pt x="20155" y="174028"/>
                </a:lnTo>
                <a:lnTo>
                  <a:pt x="17406" y="175550"/>
                </a:lnTo>
                <a:lnTo>
                  <a:pt x="14779" y="176565"/>
                </a:lnTo>
                <a:lnTo>
                  <a:pt x="12233" y="177241"/>
                </a:lnTo>
                <a:lnTo>
                  <a:pt x="9743" y="177692"/>
                </a:lnTo>
                <a:lnTo>
                  <a:pt x="7289" y="177993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73"/>
          <p:cNvSpPr/>
          <p:nvPr/>
        </p:nvSpPr>
        <p:spPr>
          <a:xfrm>
            <a:off x="4915018" y="3536156"/>
            <a:ext cx="78464" cy="157163"/>
          </a:xfrm>
          <a:custGeom>
            <a:avLst/>
            <a:gdLst/>
            <a:ahLst/>
            <a:cxnLst/>
            <a:rect l="0" t="0" r="0" b="0"/>
            <a:pathLst>
              <a:path w="78464" h="157163">
                <a:moveTo>
                  <a:pt x="78463" y="0"/>
                </a:moveTo>
                <a:lnTo>
                  <a:pt x="78463" y="3792"/>
                </a:lnTo>
                <a:lnTo>
                  <a:pt x="77669" y="4910"/>
                </a:lnTo>
                <a:lnTo>
                  <a:pt x="76347" y="5654"/>
                </a:lnTo>
                <a:lnTo>
                  <a:pt x="74671" y="6151"/>
                </a:lnTo>
                <a:lnTo>
                  <a:pt x="72760" y="7275"/>
                </a:lnTo>
                <a:lnTo>
                  <a:pt x="70692" y="8819"/>
                </a:lnTo>
                <a:lnTo>
                  <a:pt x="68520" y="10642"/>
                </a:lnTo>
                <a:lnTo>
                  <a:pt x="66278" y="12651"/>
                </a:lnTo>
                <a:lnTo>
                  <a:pt x="61671" y="16999"/>
                </a:lnTo>
                <a:lnTo>
                  <a:pt x="59331" y="20064"/>
                </a:lnTo>
                <a:lnTo>
                  <a:pt x="56976" y="23695"/>
                </a:lnTo>
                <a:lnTo>
                  <a:pt x="54614" y="27703"/>
                </a:lnTo>
                <a:lnTo>
                  <a:pt x="51451" y="31168"/>
                </a:lnTo>
                <a:lnTo>
                  <a:pt x="47755" y="34273"/>
                </a:lnTo>
                <a:lnTo>
                  <a:pt x="43704" y="37136"/>
                </a:lnTo>
                <a:lnTo>
                  <a:pt x="40209" y="39838"/>
                </a:lnTo>
                <a:lnTo>
                  <a:pt x="37085" y="42434"/>
                </a:lnTo>
                <a:lnTo>
                  <a:pt x="34209" y="44958"/>
                </a:lnTo>
                <a:lnTo>
                  <a:pt x="30704" y="48229"/>
                </a:lnTo>
                <a:lnTo>
                  <a:pt x="22577" y="56095"/>
                </a:lnTo>
                <a:lnTo>
                  <a:pt x="19774" y="60416"/>
                </a:lnTo>
                <a:lnTo>
                  <a:pt x="17906" y="64883"/>
                </a:lnTo>
                <a:lnTo>
                  <a:pt x="16660" y="69449"/>
                </a:lnTo>
                <a:lnTo>
                  <a:pt x="15036" y="73287"/>
                </a:lnTo>
                <a:lnTo>
                  <a:pt x="13159" y="76639"/>
                </a:lnTo>
                <a:lnTo>
                  <a:pt x="11115" y="79668"/>
                </a:lnTo>
                <a:lnTo>
                  <a:pt x="8958" y="83274"/>
                </a:lnTo>
                <a:lnTo>
                  <a:pt x="6726" y="87266"/>
                </a:lnTo>
                <a:lnTo>
                  <a:pt x="4445" y="91515"/>
                </a:lnTo>
                <a:lnTo>
                  <a:pt x="2924" y="95141"/>
                </a:lnTo>
                <a:lnTo>
                  <a:pt x="1910" y="98353"/>
                </a:lnTo>
                <a:lnTo>
                  <a:pt x="1233" y="101287"/>
                </a:lnTo>
                <a:lnTo>
                  <a:pt x="783" y="104831"/>
                </a:lnTo>
                <a:lnTo>
                  <a:pt x="483" y="108781"/>
                </a:lnTo>
                <a:lnTo>
                  <a:pt x="149" y="116610"/>
                </a:lnTo>
                <a:lnTo>
                  <a:pt x="0" y="122735"/>
                </a:lnTo>
                <a:lnTo>
                  <a:pt x="755" y="126273"/>
                </a:lnTo>
                <a:lnTo>
                  <a:pt x="2051" y="130219"/>
                </a:lnTo>
                <a:lnTo>
                  <a:pt x="3709" y="134438"/>
                </a:lnTo>
                <a:lnTo>
                  <a:pt x="5608" y="138044"/>
                </a:lnTo>
                <a:lnTo>
                  <a:pt x="7668" y="141242"/>
                </a:lnTo>
                <a:lnTo>
                  <a:pt x="9835" y="144167"/>
                </a:lnTo>
                <a:lnTo>
                  <a:pt x="11280" y="146912"/>
                </a:lnTo>
                <a:lnTo>
                  <a:pt x="12243" y="149535"/>
                </a:lnTo>
                <a:lnTo>
                  <a:pt x="14169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74"/>
          <p:cNvSpPr/>
          <p:nvPr/>
        </p:nvSpPr>
        <p:spPr>
          <a:xfrm>
            <a:off x="5129212" y="3350419"/>
            <a:ext cx="64711" cy="178595"/>
          </a:xfrm>
          <a:custGeom>
            <a:avLst/>
            <a:gdLst/>
            <a:ahLst/>
            <a:cxnLst/>
            <a:rect l="0" t="0" r="0" b="0"/>
            <a:pathLst>
              <a:path w="64711" h="178595">
                <a:moveTo>
                  <a:pt x="35719" y="0"/>
                </a:moveTo>
                <a:lnTo>
                  <a:pt x="35719" y="9942"/>
                </a:lnTo>
                <a:lnTo>
                  <a:pt x="36513" y="12185"/>
                </a:lnTo>
                <a:lnTo>
                  <a:pt x="37835" y="14473"/>
                </a:lnTo>
                <a:lnTo>
                  <a:pt x="39511" y="16792"/>
                </a:lnTo>
                <a:lnTo>
                  <a:pt x="40629" y="19926"/>
                </a:lnTo>
                <a:lnTo>
                  <a:pt x="41373" y="23602"/>
                </a:lnTo>
                <a:lnTo>
                  <a:pt x="41870" y="27641"/>
                </a:lnTo>
                <a:lnTo>
                  <a:pt x="42994" y="31921"/>
                </a:lnTo>
                <a:lnTo>
                  <a:pt x="44538" y="36362"/>
                </a:lnTo>
                <a:lnTo>
                  <a:pt x="46361" y="40910"/>
                </a:lnTo>
                <a:lnTo>
                  <a:pt x="47576" y="45529"/>
                </a:lnTo>
                <a:lnTo>
                  <a:pt x="48386" y="50197"/>
                </a:lnTo>
                <a:lnTo>
                  <a:pt x="48926" y="54896"/>
                </a:lnTo>
                <a:lnTo>
                  <a:pt x="51667" y="59616"/>
                </a:lnTo>
                <a:lnTo>
                  <a:pt x="55876" y="64350"/>
                </a:lnTo>
                <a:lnTo>
                  <a:pt x="61064" y="69093"/>
                </a:lnTo>
                <a:lnTo>
                  <a:pt x="63728" y="73844"/>
                </a:lnTo>
                <a:lnTo>
                  <a:pt x="64710" y="78598"/>
                </a:lnTo>
                <a:lnTo>
                  <a:pt x="64479" y="88113"/>
                </a:lnTo>
                <a:lnTo>
                  <a:pt x="64376" y="97634"/>
                </a:lnTo>
                <a:lnTo>
                  <a:pt x="63555" y="103190"/>
                </a:lnTo>
                <a:lnTo>
                  <a:pt x="62214" y="109274"/>
                </a:lnTo>
                <a:lnTo>
                  <a:pt x="60526" y="115712"/>
                </a:lnTo>
                <a:lnTo>
                  <a:pt x="57813" y="120798"/>
                </a:lnTo>
                <a:lnTo>
                  <a:pt x="54417" y="124982"/>
                </a:lnTo>
                <a:lnTo>
                  <a:pt x="50565" y="128565"/>
                </a:lnTo>
                <a:lnTo>
                  <a:pt x="47204" y="132541"/>
                </a:lnTo>
                <a:lnTo>
                  <a:pt x="44169" y="136780"/>
                </a:lnTo>
                <a:lnTo>
                  <a:pt x="41353" y="141193"/>
                </a:lnTo>
                <a:lnTo>
                  <a:pt x="37887" y="145723"/>
                </a:lnTo>
                <a:lnTo>
                  <a:pt x="33990" y="150329"/>
                </a:lnTo>
                <a:lnTo>
                  <a:pt x="26219" y="158888"/>
                </a:lnTo>
                <a:lnTo>
                  <a:pt x="20119" y="165338"/>
                </a:lnTo>
                <a:lnTo>
                  <a:pt x="12223" y="173432"/>
                </a:lnTo>
                <a:lnTo>
                  <a:pt x="9736" y="175153"/>
                </a:lnTo>
                <a:lnTo>
                  <a:pt x="7284" y="176300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75"/>
          <p:cNvSpPr/>
          <p:nvPr/>
        </p:nvSpPr>
        <p:spPr>
          <a:xfrm>
            <a:off x="5197468" y="3364706"/>
            <a:ext cx="38902" cy="178596"/>
          </a:xfrm>
          <a:custGeom>
            <a:avLst/>
            <a:gdLst/>
            <a:ahLst/>
            <a:cxnLst/>
            <a:rect l="0" t="0" r="0" b="0"/>
            <a:pathLst>
              <a:path w="38902" h="178596">
                <a:moveTo>
                  <a:pt x="31757" y="0"/>
                </a:moveTo>
                <a:lnTo>
                  <a:pt x="31757" y="3793"/>
                </a:lnTo>
                <a:lnTo>
                  <a:pt x="30963" y="4910"/>
                </a:lnTo>
                <a:lnTo>
                  <a:pt x="29640" y="5654"/>
                </a:lnTo>
                <a:lnTo>
                  <a:pt x="27964" y="6151"/>
                </a:lnTo>
                <a:lnTo>
                  <a:pt x="26053" y="8069"/>
                </a:lnTo>
                <a:lnTo>
                  <a:pt x="23986" y="10936"/>
                </a:lnTo>
                <a:lnTo>
                  <a:pt x="21813" y="14435"/>
                </a:lnTo>
                <a:lnTo>
                  <a:pt x="19572" y="17560"/>
                </a:lnTo>
                <a:lnTo>
                  <a:pt x="17283" y="20438"/>
                </a:lnTo>
                <a:lnTo>
                  <a:pt x="14964" y="23151"/>
                </a:lnTo>
                <a:lnTo>
                  <a:pt x="12624" y="26547"/>
                </a:lnTo>
                <a:lnTo>
                  <a:pt x="10270" y="30398"/>
                </a:lnTo>
                <a:lnTo>
                  <a:pt x="7908" y="34553"/>
                </a:lnTo>
                <a:lnTo>
                  <a:pt x="3166" y="43403"/>
                </a:lnTo>
                <a:lnTo>
                  <a:pt x="790" y="47985"/>
                </a:lnTo>
                <a:lnTo>
                  <a:pt x="0" y="52628"/>
                </a:lnTo>
                <a:lnTo>
                  <a:pt x="266" y="57310"/>
                </a:lnTo>
                <a:lnTo>
                  <a:pt x="1238" y="62020"/>
                </a:lnTo>
                <a:lnTo>
                  <a:pt x="1886" y="66746"/>
                </a:lnTo>
                <a:lnTo>
                  <a:pt x="2318" y="71485"/>
                </a:lnTo>
                <a:lnTo>
                  <a:pt x="2606" y="76232"/>
                </a:lnTo>
                <a:lnTo>
                  <a:pt x="2926" y="87856"/>
                </a:lnTo>
                <a:lnTo>
                  <a:pt x="3131" y="110929"/>
                </a:lnTo>
                <a:lnTo>
                  <a:pt x="3941" y="116022"/>
                </a:lnTo>
                <a:lnTo>
                  <a:pt x="5276" y="121004"/>
                </a:lnTo>
                <a:lnTo>
                  <a:pt x="6959" y="125913"/>
                </a:lnTo>
                <a:lnTo>
                  <a:pt x="8875" y="130774"/>
                </a:lnTo>
                <a:lnTo>
                  <a:pt x="10945" y="135601"/>
                </a:lnTo>
                <a:lnTo>
                  <a:pt x="15363" y="145199"/>
                </a:lnTo>
                <a:lnTo>
                  <a:pt x="19973" y="154756"/>
                </a:lnTo>
                <a:lnTo>
                  <a:pt x="22314" y="158733"/>
                </a:lnTo>
                <a:lnTo>
                  <a:pt x="24667" y="162179"/>
                </a:lnTo>
                <a:lnTo>
                  <a:pt x="27030" y="165269"/>
                </a:lnTo>
                <a:lnTo>
                  <a:pt x="29399" y="168123"/>
                </a:lnTo>
                <a:lnTo>
                  <a:pt x="31772" y="170820"/>
                </a:lnTo>
                <a:lnTo>
                  <a:pt x="38901" y="1785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76"/>
          <p:cNvSpPr/>
          <p:nvPr/>
        </p:nvSpPr>
        <p:spPr>
          <a:xfrm>
            <a:off x="6365081" y="3300412"/>
            <a:ext cx="371476" cy="185740"/>
          </a:xfrm>
          <a:custGeom>
            <a:avLst/>
            <a:gdLst/>
            <a:ahLst/>
            <a:cxnLst/>
            <a:rect l="0" t="0" r="0" b="0"/>
            <a:pathLst>
              <a:path w="371476" h="185740">
                <a:moveTo>
                  <a:pt x="0" y="0"/>
                </a:moveTo>
                <a:lnTo>
                  <a:pt x="44702" y="0"/>
                </a:lnTo>
                <a:lnTo>
                  <a:pt x="55851" y="2117"/>
                </a:lnTo>
                <a:lnTo>
                  <a:pt x="61047" y="3793"/>
                </a:lnTo>
                <a:lnTo>
                  <a:pt x="67686" y="4910"/>
                </a:lnTo>
                <a:lnTo>
                  <a:pt x="75286" y="5655"/>
                </a:lnTo>
                <a:lnTo>
                  <a:pt x="83528" y="6151"/>
                </a:lnTo>
                <a:lnTo>
                  <a:pt x="99036" y="6703"/>
                </a:lnTo>
                <a:lnTo>
                  <a:pt x="106506" y="6850"/>
                </a:lnTo>
                <a:lnTo>
                  <a:pt x="113866" y="7742"/>
                </a:lnTo>
                <a:lnTo>
                  <a:pt x="121155" y="9130"/>
                </a:lnTo>
                <a:lnTo>
                  <a:pt x="128395" y="10849"/>
                </a:lnTo>
                <a:lnTo>
                  <a:pt x="136396" y="11995"/>
                </a:lnTo>
                <a:lnTo>
                  <a:pt x="144906" y="12760"/>
                </a:lnTo>
                <a:lnTo>
                  <a:pt x="153754" y="13269"/>
                </a:lnTo>
                <a:lnTo>
                  <a:pt x="169935" y="13835"/>
                </a:lnTo>
                <a:lnTo>
                  <a:pt x="199726" y="14199"/>
                </a:lnTo>
                <a:lnTo>
                  <a:pt x="260519" y="14286"/>
                </a:lnTo>
                <a:lnTo>
                  <a:pt x="266548" y="15080"/>
                </a:lnTo>
                <a:lnTo>
                  <a:pt x="272948" y="16404"/>
                </a:lnTo>
                <a:lnTo>
                  <a:pt x="279597" y="18080"/>
                </a:lnTo>
                <a:lnTo>
                  <a:pt x="285616" y="19197"/>
                </a:lnTo>
                <a:lnTo>
                  <a:pt x="296538" y="20439"/>
                </a:lnTo>
                <a:lnTo>
                  <a:pt x="307820" y="21137"/>
                </a:lnTo>
                <a:lnTo>
                  <a:pt x="315668" y="21301"/>
                </a:lnTo>
                <a:lnTo>
                  <a:pt x="350044" y="21432"/>
                </a:lnTo>
                <a:lnTo>
                  <a:pt x="350044" y="66390"/>
                </a:lnTo>
                <a:lnTo>
                  <a:pt x="350837" y="69660"/>
                </a:lnTo>
                <a:lnTo>
                  <a:pt x="352160" y="73428"/>
                </a:lnTo>
                <a:lnTo>
                  <a:pt x="353836" y="77527"/>
                </a:lnTo>
                <a:lnTo>
                  <a:pt x="354953" y="81054"/>
                </a:lnTo>
                <a:lnTo>
                  <a:pt x="355698" y="84199"/>
                </a:lnTo>
                <a:lnTo>
                  <a:pt x="356194" y="87089"/>
                </a:lnTo>
                <a:lnTo>
                  <a:pt x="355732" y="90603"/>
                </a:lnTo>
                <a:lnTo>
                  <a:pt x="354629" y="94534"/>
                </a:lnTo>
                <a:lnTo>
                  <a:pt x="353101" y="98742"/>
                </a:lnTo>
                <a:lnTo>
                  <a:pt x="352082" y="102341"/>
                </a:lnTo>
                <a:lnTo>
                  <a:pt x="351402" y="105533"/>
                </a:lnTo>
                <a:lnTo>
                  <a:pt x="350950" y="108456"/>
                </a:lnTo>
                <a:lnTo>
                  <a:pt x="353029" y="111992"/>
                </a:lnTo>
                <a:lnTo>
                  <a:pt x="356796" y="115936"/>
                </a:lnTo>
                <a:lnTo>
                  <a:pt x="361689" y="120154"/>
                </a:lnTo>
                <a:lnTo>
                  <a:pt x="364951" y="123759"/>
                </a:lnTo>
                <a:lnTo>
                  <a:pt x="367125" y="126956"/>
                </a:lnTo>
                <a:lnTo>
                  <a:pt x="369542" y="132626"/>
                </a:lnTo>
                <a:lnTo>
                  <a:pt x="370616" y="137791"/>
                </a:lnTo>
                <a:lnTo>
                  <a:pt x="371093" y="142732"/>
                </a:lnTo>
                <a:lnTo>
                  <a:pt x="371305" y="147574"/>
                </a:lnTo>
                <a:lnTo>
                  <a:pt x="371425" y="154763"/>
                </a:lnTo>
                <a:lnTo>
                  <a:pt x="371475" y="185739"/>
                </a:lnTo>
                <a:lnTo>
                  <a:pt x="365324" y="185739"/>
                </a:lnTo>
                <a:lnTo>
                  <a:pt x="358824" y="180829"/>
                </a:lnTo>
                <a:lnTo>
                  <a:pt x="349332" y="177997"/>
                </a:lnTo>
                <a:lnTo>
                  <a:pt x="342848" y="174889"/>
                </a:lnTo>
                <a:lnTo>
                  <a:pt x="334675" y="172979"/>
                </a:lnTo>
                <a:lnTo>
                  <a:pt x="330273" y="172470"/>
                </a:lnTo>
                <a:lnTo>
                  <a:pt x="323265" y="169787"/>
                </a:lnTo>
                <a:lnTo>
                  <a:pt x="320285" y="167961"/>
                </a:lnTo>
                <a:lnTo>
                  <a:pt x="312740" y="165931"/>
                </a:lnTo>
                <a:lnTo>
                  <a:pt x="304096" y="165029"/>
                </a:lnTo>
                <a:lnTo>
                  <a:pt x="294962" y="164628"/>
                </a:lnTo>
                <a:lnTo>
                  <a:pt x="285610" y="162333"/>
                </a:lnTo>
                <a:lnTo>
                  <a:pt x="275369" y="159461"/>
                </a:lnTo>
                <a:lnTo>
                  <a:pt x="269305" y="158695"/>
                </a:lnTo>
                <a:lnTo>
                  <a:pt x="262880" y="158185"/>
                </a:lnTo>
                <a:lnTo>
                  <a:pt x="251508" y="157617"/>
                </a:lnTo>
                <a:lnTo>
                  <a:pt x="241163" y="156571"/>
                </a:lnTo>
                <a:lnTo>
                  <a:pt x="231273" y="153461"/>
                </a:lnTo>
                <a:lnTo>
                  <a:pt x="225620" y="152314"/>
                </a:lnTo>
                <a:lnTo>
                  <a:pt x="219470" y="151549"/>
                </a:lnTo>
                <a:lnTo>
                  <a:pt x="212988" y="151039"/>
                </a:lnTo>
                <a:lnTo>
                  <a:pt x="201553" y="150473"/>
                </a:lnTo>
                <a:lnTo>
                  <a:pt x="191179" y="150221"/>
                </a:lnTo>
                <a:lnTo>
                  <a:pt x="181276" y="150109"/>
                </a:lnTo>
                <a:lnTo>
                  <a:pt x="175620" y="149285"/>
                </a:lnTo>
                <a:lnTo>
                  <a:pt x="169467" y="147943"/>
                </a:lnTo>
                <a:lnTo>
                  <a:pt x="162984" y="146253"/>
                </a:lnTo>
                <a:lnTo>
                  <a:pt x="151549" y="144377"/>
                </a:lnTo>
                <a:lnTo>
                  <a:pt x="140380" y="143543"/>
                </a:lnTo>
                <a:lnTo>
                  <a:pt x="127478" y="143172"/>
                </a:lnTo>
                <a:lnTo>
                  <a:pt x="95571" y="142902"/>
                </a:lnTo>
                <a:lnTo>
                  <a:pt x="70495" y="142878"/>
                </a:lnTo>
                <a:lnTo>
                  <a:pt x="62816" y="140760"/>
                </a:lnTo>
                <a:lnTo>
                  <a:pt x="51686" y="137222"/>
                </a:lnTo>
                <a:lnTo>
                  <a:pt x="40813" y="136026"/>
                </a:lnTo>
                <a:lnTo>
                  <a:pt x="30015" y="135758"/>
                </a:lnTo>
                <a:lnTo>
                  <a:pt x="21432" y="135732"/>
                </a:lnTo>
                <a:lnTo>
                  <a:pt x="21431" y="129581"/>
                </a:lnTo>
                <a:lnTo>
                  <a:pt x="10054" y="125090"/>
                </a:lnTo>
                <a:lnTo>
                  <a:pt x="6703" y="123081"/>
                </a:lnTo>
                <a:lnTo>
                  <a:pt x="4468" y="120948"/>
                </a:lnTo>
                <a:lnTo>
                  <a:pt x="2979" y="118732"/>
                </a:lnTo>
                <a:lnTo>
                  <a:pt x="1986" y="115668"/>
                </a:lnTo>
                <a:lnTo>
                  <a:pt x="1324" y="112037"/>
                </a:lnTo>
                <a:lnTo>
                  <a:pt x="882" y="108029"/>
                </a:lnTo>
                <a:lnTo>
                  <a:pt x="589" y="104563"/>
                </a:lnTo>
                <a:lnTo>
                  <a:pt x="392" y="101459"/>
                </a:lnTo>
                <a:lnTo>
                  <a:pt x="262" y="98596"/>
                </a:lnTo>
                <a:lnTo>
                  <a:pt x="117" y="91181"/>
                </a:lnTo>
                <a:lnTo>
                  <a:pt x="23" y="77279"/>
                </a:lnTo>
                <a:lnTo>
                  <a:pt x="809" y="74538"/>
                </a:lnTo>
                <a:lnTo>
                  <a:pt x="3799" y="69376"/>
                </a:lnTo>
                <a:lnTo>
                  <a:pt x="4914" y="66094"/>
                </a:lnTo>
                <a:lnTo>
                  <a:pt x="5658" y="62319"/>
                </a:lnTo>
                <a:lnTo>
                  <a:pt x="6152" y="58215"/>
                </a:lnTo>
                <a:lnTo>
                  <a:pt x="6483" y="54685"/>
                </a:lnTo>
                <a:lnTo>
                  <a:pt x="6703" y="51539"/>
                </a:lnTo>
                <a:lnTo>
                  <a:pt x="6948" y="45925"/>
                </a:lnTo>
                <a:lnTo>
                  <a:pt x="7086" y="38302"/>
                </a:lnTo>
                <a:lnTo>
                  <a:pt x="7144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77"/>
          <p:cNvSpPr/>
          <p:nvPr/>
        </p:nvSpPr>
        <p:spPr>
          <a:xfrm>
            <a:off x="6522243" y="3457575"/>
            <a:ext cx="164308" cy="199938"/>
          </a:xfrm>
          <a:custGeom>
            <a:avLst/>
            <a:gdLst/>
            <a:ahLst/>
            <a:cxnLst/>
            <a:rect l="0" t="0" r="0" b="0"/>
            <a:pathLst>
              <a:path w="164308" h="199938">
                <a:moveTo>
                  <a:pt x="14288" y="0"/>
                </a:moveTo>
                <a:lnTo>
                  <a:pt x="7144" y="0"/>
                </a:lnTo>
                <a:lnTo>
                  <a:pt x="7144" y="141582"/>
                </a:lnTo>
                <a:lnTo>
                  <a:pt x="6350" y="145188"/>
                </a:lnTo>
                <a:lnTo>
                  <a:pt x="2234" y="154055"/>
                </a:lnTo>
                <a:lnTo>
                  <a:pt x="993" y="159221"/>
                </a:lnTo>
                <a:lnTo>
                  <a:pt x="197" y="164095"/>
                </a:lnTo>
                <a:lnTo>
                  <a:pt x="26" y="170324"/>
                </a:lnTo>
                <a:lnTo>
                  <a:pt x="0" y="171450"/>
                </a:lnTo>
                <a:lnTo>
                  <a:pt x="16793" y="171450"/>
                </a:lnTo>
                <a:lnTo>
                  <a:pt x="19133" y="172243"/>
                </a:lnTo>
                <a:lnTo>
                  <a:pt x="23849" y="175242"/>
                </a:lnTo>
                <a:lnTo>
                  <a:pt x="27013" y="176359"/>
                </a:lnTo>
                <a:lnTo>
                  <a:pt x="30708" y="177104"/>
                </a:lnTo>
                <a:lnTo>
                  <a:pt x="34760" y="177601"/>
                </a:lnTo>
                <a:lnTo>
                  <a:pt x="39049" y="177932"/>
                </a:lnTo>
                <a:lnTo>
                  <a:pt x="43494" y="178152"/>
                </a:lnTo>
                <a:lnTo>
                  <a:pt x="52669" y="178397"/>
                </a:lnTo>
                <a:lnTo>
                  <a:pt x="62038" y="178506"/>
                </a:lnTo>
                <a:lnTo>
                  <a:pt x="66759" y="179329"/>
                </a:lnTo>
                <a:lnTo>
                  <a:pt x="71493" y="180671"/>
                </a:lnTo>
                <a:lnTo>
                  <a:pt x="76237" y="182360"/>
                </a:lnTo>
                <a:lnTo>
                  <a:pt x="80194" y="183486"/>
                </a:lnTo>
                <a:lnTo>
                  <a:pt x="83625" y="184236"/>
                </a:lnTo>
                <a:lnTo>
                  <a:pt x="86706" y="184736"/>
                </a:lnTo>
                <a:lnTo>
                  <a:pt x="89554" y="185070"/>
                </a:lnTo>
                <a:lnTo>
                  <a:pt x="92247" y="185292"/>
                </a:lnTo>
                <a:lnTo>
                  <a:pt x="94836" y="185441"/>
                </a:lnTo>
                <a:lnTo>
                  <a:pt x="98149" y="186333"/>
                </a:lnTo>
                <a:lnTo>
                  <a:pt x="101945" y="187722"/>
                </a:lnTo>
                <a:lnTo>
                  <a:pt x="106064" y="189441"/>
                </a:lnTo>
                <a:lnTo>
                  <a:pt x="109604" y="190588"/>
                </a:lnTo>
                <a:lnTo>
                  <a:pt x="112757" y="191352"/>
                </a:lnTo>
                <a:lnTo>
                  <a:pt x="115652" y="191862"/>
                </a:lnTo>
                <a:lnTo>
                  <a:pt x="118377" y="192202"/>
                </a:lnTo>
                <a:lnTo>
                  <a:pt x="120987" y="192428"/>
                </a:lnTo>
                <a:lnTo>
                  <a:pt x="126003" y="192680"/>
                </a:lnTo>
                <a:lnTo>
                  <a:pt x="130879" y="192792"/>
                </a:lnTo>
                <a:lnTo>
                  <a:pt x="133290" y="193615"/>
                </a:lnTo>
                <a:lnTo>
                  <a:pt x="138086" y="196647"/>
                </a:lnTo>
                <a:lnTo>
                  <a:pt x="142864" y="198523"/>
                </a:lnTo>
                <a:lnTo>
                  <a:pt x="149600" y="199937"/>
                </a:lnTo>
                <a:lnTo>
                  <a:pt x="149983" y="193866"/>
                </a:lnTo>
                <a:lnTo>
                  <a:pt x="150019" y="189096"/>
                </a:lnTo>
                <a:lnTo>
                  <a:pt x="150019" y="169032"/>
                </a:lnTo>
                <a:lnTo>
                  <a:pt x="150813" y="166663"/>
                </a:lnTo>
                <a:lnTo>
                  <a:pt x="153812" y="161914"/>
                </a:lnTo>
                <a:lnTo>
                  <a:pt x="154929" y="158743"/>
                </a:lnTo>
                <a:lnTo>
                  <a:pt x="155674" y="155040"/>
                </a:lnTo>
                <a:lnTo>
                  <a:pt x="156170" y="150985"/>
                </a:lnTo>
                <a:lnTo>
                  <a:pt x="156501" y="147488"/>
                </a:lnTo>
                <a:lnTo>
                  <a:pt x="156869" y="141485"/>
                </a:lnTo>
                <a:lnTo>
                  <a:pt x="157033" y="134055"/>
                </a:lnTo>
                <a:lnTo>
                  <a:pt x="157163" y="25201"/>
                </a:lnTo>
                <a:lnTo>
                  <a:pt x="157957" y="23945"/>
                </a:lnTo>
                <a:lnTo>
                  <a:pt x="159280" y="23107"/>
                </a:lnTo>
                <a:lnTo>
                  <a:pt x="164307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78"/>
          <p:cNvSpPr/>
          <p:nvPr/>
        </p:nvSpPr>
        <p:spPr>
          <a:xfrm>
            <a:off x="3236118" y="3486150"/>
            <a:ext cx="228601" cy="350042"/>
          </a:xfrm>
          <a:custGeom>
            <a:avLst/>
            <a:gdLst/>
            <a:ahLst/>
            <a:cxnLst/>
            <a:rect l="0" t="0" r="0" b="0"/>
            <a:pathLst>
              <a:path w="228601" h="350042">
                <a:moveTo>
                  <a:pt x="121444" y="50006"/>
                </a:moveTo>
                <a:lnTo>
                  <a:pt x="114308" y="50006"/>
                </a:lnTo>
                <a:lnTo>
                  <a:pt x="108150" y="56157"/>
                </a:lnTo>
                <a:lnTo>
                  <a:pt x="107599" y="58825"/>
                </a:lnTo>
                <a:lnTo>
                  <a:pt x="107451" y="60648"/>
                </a:lnTo>
                <a:lnTo>
                  <a:pt x="106559" y="62657"/>
                </a:lnTo>
                <a:lnTo>
                  <a:pt x="102305" y="69277"/>
                </a:lnTo>
                <a:lnTo>
                  <a:pt x="99898" y="76265"/>
                </a:lnTo>
                <a:lnTo>
                  <a:pt x="95305" y="83363"/>
                </a:lnTo>
                <a:lnTo>
                  <a:pt x="92797" y="90493"/>
                </a:lnTo>
                <a:lnTo>
                  <a:pt x="89398" y="95252"/>
                </a:lnTo>
                <a:lnTo>
                  <a:pt x="88174" y="98426"/>
                </a:lnTo>
                <a:lnTo>
                  <a:pt x="86814" y="106186"/>
                </a:lnTo>
                <a:lnTo>
                  <a:pt x="84092" y="112810"/>
                </a:lnTo>
                <a:lnTo>
                  <a:pt x="79443" y="119194"/>
                </a:lnTo>
                <a:lnTo>
                  <a:pt x="75981" y="123119"/>
                </a:lnTo>
                <a:lnTo>
                  <a:pt x="72085" y="127323"/>
                </a:lnTo>
                <a:lnTo>
                  <a:pt x="65640" y="136228"/>
                </a:lnTo>
                <a:lnTo>
                  <a:pt x="60130" y="145476"/>
                </a:lnTo>
                <a:lnTo>
                  <a:pt x="55035" y="154879"/>
                </a:lnTo>
                <a:lnTo>
                  <a:pt x="47704" y="169098"/>
                </a:lnTo>
                <a:lnTo>
                  <a:pt x="40781" y="178606"/>
                </a:lnTo>
                <a:lnTo>
                  <a:pt x="36713" y="183364"/>
                </a:lnTo>
                <a:lnTo>
                  <a:pt x="30075" y="190768"/>
                </a:lnTo>
                <a:lnTo>
                  <a:pt x="24479" y="197498"/>
                </a:lnTo>
                <a:lnTo>
                  <a:pt x="19347" y="205781"/>
                </a:lnTo>
                <a:lnTo>
                  <a:pt x="16536" y="212637"/>
                </a:lnTo>
                <a:lnTo>
                  <a:pt x="15786" y="215577"/>
                </a:lnTo>
                <a:lnTo>
                  <a:pt x="12837" y="220959"/>
                </a:lnTo>
                <a:lnTo>
                  <a:pt x="10940" y="223506"/>
                </a:lnTo>
                <a:lnTo>
                  <a:pt x="8831" y="228452"/>
                </a:lnTo>
                <a:lnTo>
                  <a:pt x="8269" y="230883"/>
                </a:lnTo>
                <a:lnTo>
                  <a:pt x="7100" y="232503"/>
                </a:lnTo>
                <a:lnTo>
                  <a:pt x="5527" y="233583"/>
                </a:lnTo>
                <a:lnTo>
                  <a:pt x="3685" y="234303"/>
                </a:lnTo>
                <a:lnTo>
                  <a:pt x="2457" y="235577"/>
                </a:lnTo>
                <a:lnTo>
                  <a:pt x="1638" y="237220"/>
                </a:lnTo>
                <a:lnTo>
                  <a:pt x="1" y="242884"/>
                </a:lnTo>
                <a:lnTo>
                  <a:pt x="0" y="242887"/>
                </a:lnTo>
                <a:lnTo>
                  <a:pt x="0" y="253736"/>
                </a:lnTo>
                <a:lnTo>
                  <a:pt x="794" y="254882"/>
                </a:lnTo>
                <a:lnTo>
                  <a:pt x="2117" y="255646"/>
                </a:lnTo>
                <a:lnTo>
                  <a:pt x="3793" y="256156"/>
                </a:lnTo>
                <a:lnTo>
                  <a:pt x="7771" y="258838"/>
                </a:lnTo>
                <a:lnTo>
                  <a:pt x="9943" y="260665"/>
                </a:lnTo>
                <a:lnTo>
                  <a:pt x="11392" y="262677"/>
                </a:lnTo>
                <a:lnTo>
                  <a:pt x="14223" y="269300"/>
                </a:lnTo>
                <a:lnTo>
                  <a:pt x="19737" y="276290"/>
                </a:lnTo>
                <a:lnTo>
                  <a:pt x="26397" y="283388"/>
                </a:lnTo>
                <a:lnTo>
                  <a:pt x="31047" y="288139"/>
                </a:lnTo>
                <a:lnTo>
                  <a:pt x="37876" y="292897"/>
                </a:lnTo>
                <a:lnTo>
                  <a:pt x="41920" y="295277"/>
                </a:lnTo>
                <a:lnTo>
                  <a:pt x="48529" y="300038"/>
                </a:lnTo>
                <a:lnTo>
                  <a:pt x="54112" y="304800"/>
                </a:lnTo>
                <a:lnTo>
                  <a:pt x="59240" y="309562"/>
                </a:lnTo>
                <a:lnTo>
                  <a:pt x="68999" y="319087"/>
                </a:lnTo>
                <a:lnTo>
                  <a:pt x="80955" y="330993"/>
                </a:lnTo>
                <a:lnTo>
                  <a:pt x="82546" y="333375"/>
                </a:lnTo>
                <a:lnTo>
                  <a:pt x="85307" y="341489"/>
                </a:lnTo>
                <a:lnTo>
                  <a:pt x="86240" y="341959"/>
                </a:lnTo>
                <a:lnTo>
                  <a:pt x="89394" y="342481"/>
                </a:lnTo>
                <a:lnTo>
                  <a:pt x="90552" y="343415"/>
                </a:lnTo>
                <a:lnTo>
                  <a:pt x="91325" y="344830"/>
                </a:lnTo>
                <a:lnTo>
                  <a:pt x="92564" y="349014"/>
                </a:lnTo>
                <a:lnTo>
                  <a:pt x="93460" y="349357"/>
                </a:lnTo>
                <a:lnTo>
                  <a:pt x="99986" y="350041"/>
                </a:lnTo>
                <a:lnTo>
                  <a:pt x="100012" y="343194"/>
                </a:lnTo>
                <a:lnTo>
                  <a:pt x="103805" y="339194"/>
                </a:lnTo>
                <a:lnTo>
                  <a:pt x="104922" y="337254"/>
                </a:lnTo>
                <a:lnTo>
                  <a:pt x="106164" y="332982"/>
                </a:lnTo>
                <a:lnTo>
                  <a:pt x="106862" y="326114"/>
                </a:lnTo>
                <a:lnTo>
                  <a:pt x="107754" y="323772"/>
                </a:lnTo>
                <a:lnTo>
                  <a:pt x="112008" y="316683"/>
                </a:lnTo>
                <a:lnTo>
                  <a:pt x="114415" y="309555"/>
                </a:lnTo>
                <a:lnTo>
                  <a:pt x="119008" y="302416"/>
                </a:lnTo>
                <a:lnTo>
                  <a:pt x="121516" y="295274"/>
                </a:lnTo>
                <a:lnTo>
                  <a:pt x="124916" y="290512"/>
                </a:lnTo>
                <a:lnTo>
                  <a:pt x="126140" y="287337"/>
                </a:lnTo>
                <a:lnTo>
                  <a:pt x="127500" y="279576"/>
                </a:lnTo>
                <a:lnTo>
                  <a:pt x="130221" y="272951"/>
                </a:lnTo>
                <a:lnTo>
                  <a:pt x="136216" y="262643"/>
                </a:lnTo>
                <a:lnTo>
                  <a:pt x="138436" y="258439"/>
                </a:lnTo>
                <a:lnTo>
                  <a:pt x="140902" y="249534"/>
                </a:lnTo>
                <a:lnTo>
                  <a:pt x="141560" y="244937"/>
                </a:lnTo>
                <a:lnTo>
                  <a:pt x="144408" y="237713"/>
                </a:lnTo>
                <a:lnTo>
                  <a:pt x="150473" y="227067"/>
                </a:lnTo>
                <a:lnTo>
                  <a:pt x="152703" y="222815"/>
                </a:lnTo>
                <a:lnTo>
                  <a:pt x="155181" y="213858"/>
                </a:lnTo>
                <a:lnTo>
                  <a:pt x="157076" y="204585"/>
                </a:lnTo>
                <a:lnTo>
                  <a:pt x="160564" y="195172"/>
                </a:lnTo>
                <a:lnTo>
                  <a:pt x="164760" y="185697"/>
                </a:lnTo>
                <a:lnTo>
                  <a:pt x="171584" y="171437"/>
                </a:lnTo>
                <a:lnTo>
                  <a:pt x="176272" y="162713"/>
                </a:lnTo>
                <a:lnTo>
                  <a:pt x="183374" y="152545"/>
                </a:lnTo>
                <a:lnTo>
                  <a:pt x="188127" y="144262"/>
                </a:lnTo>
                <a:lnTo>
                  <a:pt x="192885" y="135289"/>
                </a:lnTo>
                <a:lnTo>
                  <a:pt x="197646" y="126803"/>
                </a:lnTo>
                <a:lnTo>
                  <a:pt x="202407" y="120386"/>
                </a:lnTo>
                <a:lnTo>
                  <a:pt x="203995" y="116770"/>
                </a:lnTo>
                <a:lnTo>
                  <a:pt x="205758" y="108518"/>
                </a:lnTo>
                <a:lnTo>
                  <a:pt x="208659" y="99560"/>
                </a:lnTo>
                <a:lnTo>
                  <a:pt x="212594" y="91080"/>
                </a:lnTo>
                <a:lnTo>
                  <a:pt x="218478" y="81843"/>
                </a:lnTo>
                <a:lnTo>
                  <a:pt x="220133" y="76591"/>
                </a:lnTo>
                <a:lnTo>
                  <a:pt x="221064" y="69172"/>
                </a:lnTo>
                <a:lnTo>
                  <a:pt x="221989" y="66752"/>
                </a:lnTo>
                <a:lnTo>
                  <a:pt x="226289" y="59554"/>
                </a:lnTo>
                <a:lnTo>
                  <a:pt x="228599" y="50011"/>
                </a:lnTo>
                <a:lnTo>
                  <a:pt x="228599" y="50009"/>
                </a:lnTo>
                <a:lnTo>
                  <a:pt x="228600" y="50008"/>
                </a:lnTo>
                <a:lnTo>
                  <a:pt x="228600" y="50006"/>
                </a:lnTo>
                <a:lnTo>
                  <a:pt x="228600" y="43855"/>
                </a:lnTo>
                <a:lnTo>
                  <a:pt x="227807" y="43524"/>
                </a:lnTo>
                <a:lnTo>
                  <a:pt x="224808" y="43157"/>
                </a:lnTo>
                <a:lnTo>
                  <a:pt x="223691" y="42265"/>
                </a:lnTo>
                <a:lnTo>
                  <a:pt x="222946" y="40876"/>
                </a:lnTo>
                <a:lnTo>
                  <a:pt x="222450" y="39157"/>
                </a:lnTo>
                <a:lnTo>
                  <a:pt x="221325" y="38010"/>
                </a:lnTo>
                <a:lnTo>
                  <a:pt x="219781" y="37247"/>
                </a:lnTo>
                <a:lnTo>
                  <a:pt x="217958" y="36738"/>
                </a:lnTo>
                <a:lnTo>
                  <a:pt x="213816" y="34054"/>
                </a:lnTo>
                <a:lnTo>
                  <a:pt x="211601" y="32228"/>
                </a:lnTo>
                <a:lnTo>
                  <a:pt x="209330" y="31010"/>
                </a:lnTo>
                <a:lnTo>
                  <a:pt x="202341" y="28502"/>
                </a:lnTo>
                <a:lnTo>
                  <a:pt x="195243" y="23879"/>
                </a:lnTo>
                <a:lnTo>
                  <a:pt x="188114" y="21363"/>
                </a:lnTo>
                <a:lnTo>
                  <a:pt x="181767" y="16736"/>
                </a:lnTo>
                <a:lnTo>
                  <a:pt x="175219" y="10817"/>
                </a:lnTo>
                <a:lnTo>
                  <a:pt x="172567" y="8232"/>
                </a:lnTo>
                <a:lnTo>
                  <a:pt x="171401" y="7869"/>
                </a:lnTo>
                <a:lnTo>
                  <a:pt x="167989" y="7466"/>
                </a:lnTo>
                <a:lnTo>
                  <a:pt x="166761" y="6565"/>
                </a:lnTo>
                <a:lnTo>
                  <a:pt x="165944" y="5170"/>
                </a:lnTo>
                <a:lnTo>
                  <a:pt x="164307" y="0"/>
                </a:lnTo>
                <a:lnTo>
                  <a:pt x="164307" y="3792"/>
                </a:lnTo>
                <a:lnTo>
                  <a:pt x="163513" y="4909"/>
                </a:lnTo>
                <a:lnTo>
                  <a:pt x="162190" y="5654"/>
                </a:lnTo>
                <a:lnTo>
                  <a:pt x="158156" y="6849"/>
                </a:lnTo>
                <a:lnTo>
                  <a:pt x="157825" y="7741"/>
                </a:lnTo>
                <a:lnTo>
                  <a:pt x="157457" y="10849"/>
                </a:lnTo>
                <a:lnTo>
                  <a:pt x="156565" y="11995"/>
                </a:lnTo>
                <a:lnTo>
                  <a:pt x="155177" y="12759"/>
                </a:lnTo>
                <a:lnTo>
                  <a:pt x="153458" y="13268"/>
                </a:lnTo>
                <a:lnTo>
                  <a:pt x="149431" y="15951"/>
                </a:lnTo>
                <a:lnTo>
                  <a:pt x="142701" y="21924"/>
                </a:lnTo>
                <a:lnTo>
                  <a:pt x="135680" y="28721"/>
                </a:lnTo>
                <a:lnTo>
                  <a:pt x="126196" y="38129"/>
                </a:lnTo>
                <a:lnTo>
                  <a:pt x="123819" y="39706"/>
                </a:lnTo>
                <a:lnTo>
                  <a:pt x="119060" y="41459"/>
                </a:lnTo>
                <a:lnTo>
                  <a:pt x="117473" y="42721"/>
                </a:lnTo>
                <a:lnTo>
                  <a:pt x="116416" y="44356"/>
                </a:lnTo>
                <a:lnTo>
                  <a:pt x="11430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79"/>
          <p:cNvSpPr/>
          <p:nvPr/>
        </p:nvSpPr>
        <p:spPr>
          <a:xfrm>
            <a:off x="3178968" y="3586162"/>
            <a:ext cx="350045" cy="385761"/>
          </a:xfrm>
          <a:custGeom>
            <a:avLst/>
            <a:gdLst/>
            <a:ahLst/>
            <a:cxnLst/>
            <a:rect l="0" t="0" r="0" b="0"/>
            <a:pathLst>
              <a:path w="350045" h="385761">
                <a:moveTo>
                  <a:pt x="100013" y="21431"/>
                </a:moveTo>
                <a:lnTo>
                  <a:pt x="93862" y="21431"/>
                </a:lnTo>
                <a:lnTo>
                  <a:pt x="87362" y="16522"/>
                </a:lnTo>
                <a:lnTo>
                  <a:pt x="80742" y="14156"/>
                </a:lnTo>
                <a:lnTo>
                  <a:pt x="72820" y="8224"/>
                </a:lnTo>
                <a:lnTo>
                  <a:pt x="65408" y="1088"/>
                </a:lnTo>
                <a:lnTo>
                  <a:pt x="64243" y="725"/>
                </a:lnTo>
                <a:lnTo>
                  <a:pt x="53681" y="29"/>
                </a:lnTo>
                <a:lnTo>
                  <a:pt x="50015" y="0"/>
                </a:lnTo>
                <a:lnTo>
                  <a:pt x="50007" y="24136"/>
                </a:lnTo>
                <a:lnTo>
                  <a:pt x="49213" y="26409"/>
                </a:lnTo>
                <a:lnTo>
                  <a:pt x="45097" y="33401"/>
                </a:lnTo>
                <a:lnTo>
                  <a:pt x="43856" y="38129"/>
                </a:lnTo>
                <a:lnTo>
                  <a:pt x="43157" y="45252"/>
                </a:lnTo>
                <a:lnTo>
                  <a:pt x="42265" y="47631"/>
                </a:lnTo>
                <a:lnTo>
                  <a:pt x="38011" y="54771"/>
                </a:lnTo>
                <a:lnTo>
                  <a:pt x="36738" y="59532"/>
                </a:lnTo>
                <a:lnTo>
                  <a:pt x="35853" y="71438"/>
                </a:lnTo>
                <a:lnTo>
                  <a:pt x="35808" y="73819"/>
                </a:lnTo>
                <a:lnTo>
                  <a:pt x="34985" y="76200"/>
                </a:lnTo>
                <a:lnTo>
                  <a:pt x="30827" y="83344"/>
                </a:lnTo>
                <a:lnTo>
                  <a:pt x="28449" y="90488"/>
                </a:lnTo>
                <a:lnTo>
                  <a:pt x="23864" y="97632"/>
                </a:lnTo>
                <a:lnTo>
                  <a:pt x="21358" y="104775"/>
                </a:lnTo>
                <a:lnTo>
                  <a:pt x="16736" y="111919"/>
                </a:lnTo>
                <a:lnTo>
                  <a:pt x="14610" y="120033"/>
                </a:lnTo>
                <a:lnTo>
                  <a:pt x="9442" y="126868"/>
                </a:lnTo>
                <a:lnTo>
                  <a:pt x="7447" y="134408"/>
                </a:lnTo>
                <a:lnTo>
                  <a:pt x="7234" y="139131"/>
                </a:lnTo>
                <a:lnTo>
                  <a:pt x="6410" y="140379"/>
                </a:lnTo>
                <a:lnTo>
                  <a:pt x="5067" y="141212"/>
                </a:lnTo>
                <a:lnTo>
                  <a:pt x="3378" y="141766"/>
                </a:lnTo>
                <a:lnTo>
                  <a:pt x="2252" y="142929"/>
                </a:lnTo>
                <a:lnTo>
                  <a:pt x="1502" y="144499"/>
                </a:lnTo>
                <a:lnTo>
                  <a:pt x="297" y="148929"/>
                </a:lnTo>
                <a:lnTo>
                  <a:pt x="0" y="160955"/>
                </a:lnTo>
                <a:lnTo>
                  <a:pt x="794" y="162072"/>
                </a:lnTo>
                <a:lnTo>
                  <a:pt x="2117" y="162817"/>
                </a:lnTo>
                <a:lnTo>
                  <a:pt x="6151" y="164012"/>
                </a:lnTo>
                <a:lnTo>
                  <a:pt x="10642" y="164219"/>
                </a:lnTo>
                <a:lnTo>
                  <a:pt x="11858" y="165042"/>
                </a:lnTo>
                <a:lnTo>
                  <a:pt x="12668" y="166384"/>
                </a:lnTo>
                <a:lnTo>
                  <a:pt x="13208" y="168073"/>
                </a:lnTo>
                <a:lnTo>
                  <a:pt x="14362" y="169199"/>
                </a:lnTo>
                <a:lnTo>
                  <a:pt x="15924" y="169949"/>
                </a:lnTo>
                <a:lnTo>
                  <a:pt x="19778" y="170783"/>
                </a:lnTo>
                <a:lnTo>
                  <a:pt x="24136" y="171154"/>
                </a:lnTo>
                <a:lnTo>
                  <a:pt x="26410" y="172046"/>
                </a:lnTo>
                <a:lnTo>
                  <a:pt x="31053" y="175154"/>
                </a:lnTo>
                <a:lnTo>
                  <a:pt x="32608" y="177095"/>
                </a:lnTo>
                <a:lnTo>
                  <a:pt x="33645" y="179182"/>
                </a:lnTo>
                <a:lnTo>
                  <a:pt x="34336" y="181367"/>
                </a:lnTo>
                <a:lnTo>
                  <a:pt x="37221" y="185912"/>
                </a:lnTo>
                <a:lnTo>
                  <a:pt x="39102" y="188235"/>
                </a:lnTo>
                <a:lnTo>
                  <a:pt x="41943" y="189784"/>
                </a:lnTo>
                <a:lnTo>
                  <a:pt x="52733" y="192758"/>
                </a:lnTo>
                <a:lnTo>
                  <a:pt x="58627" y="196266"/>
                </a:lnTo>
                <a:lnTo>
                  <a:pt x="68878" y="204986"/>
                </a:lnTo>
                <a:lnTo>
                  <a:pt x="78546" y="214352"/>
                </a:lnTo>
                <a:lnTo>
                  <a:pt x="80939" y="216720"/>
                </a:lnTo>
                <a:lnTo>
                  <a:pt x="84122" y="218299"/>
                </a:lnTo>
                <a:lnTo>
                  <a:pt x="91892" y="220053"/>
                </a:lnTo>
                <a:lnTo>
                  <a:pt x="98521" y="222949"/>
                </a:lnTo>
                <a:lnTo>
                  <a:pt x="109243" y="231276"/>
                </a:lnTo>
                <a:lnTo>
                  <a:pt x="119005" y="240564"/>
                </a:lnTo>
                <a:lnTo>
                  <a:pt x="145256" y="266701"/>
                </a:lnTo>
                <a:lnTo>
                  <a:pt x="156192" y="273845"/>
                </a:lnTo>
                <a:lnTo>
                  <a:pt x="162817" y="276490"/>
                </a:lnTo>
                <a:lnTo>
                  <a:pt x="165695" y="277195"/>
                </a:lnTo>
                <a:lnTo>
                  <a:pt x="171009" y="280096"/>
                </a:lnTo>
                <a:lnTo>
                  <a:pt x="180888" y="288426"/>
                </a:lnTo>
                <a:lnTo>
                  <a:pt x="188093" y="295363"/>
                </a:lnTo>
                <a:lnTo>
                  <a:pt x="190483" y="296921"/>
                </a:lnTo>
                <a:lnTo>
                  <a:pt x="197639" y="299908"/>
                </a:lnTo>
                <a:lnTo>
                  <a:pt x="204786" y="304674"/>
                </a:lnTo>
                <a:lnTo>
                  <a:pt x="211931" y="307232"/>
                </a:lnTo>
                <a:lnTo>
                  <a:pt x="219075" y="311871"/>
                </a:lnTo>
                <a:lnTo>
                  <a:pt x="226219" y="314392"/>
                </a:lnTo>
                <a:lnTo>
                  <a:pt x="233363" y="319019"/>
                </a:lnTo>
                <a:lnTo>
                  <a:pt x="240507" y="321537"/>
                </a:lnTo>
                <a:lnTo>
                  <a:pt x="248621" y="327524"/>
                </a:lnTo>
                <a:lnTo>
                  <a:pt x="253406" y="332083"/>
                </a:lnTo>
                <a:lnTo>
                  <a:pt x="255456" y="333308"/>
                </a:lnTo>
                <a:lnTo>
                  <a:pt x="262995" y="335434"/>
                </a:lnTo>
                <a:lnTo>
                  <a:pt x="271915" y="343485"/>
                </a:lnTo>
                <a:lnTo>
                  <a:pt x="282007" y="353452"/>
                </a:lnTo>
                <a:lnTo>
                  <a:pt x="283255" y="355491"/>
                </a:lnTo>
                <a:lnTo>
                  <a:pt x="284641" y="359873"/>
                </a:lnTo>
                <a:lnTo>
                  <a:pt x="285805" y="361359"/>
                </a:lnTo>
                <a:lnTo>
                  <a:pt x="287375" y="362350"/>
                </a:lnTo>
                <a:lnTo>
                  <a:pt x="289214" y="363011"/>
                </a:lnTo>
                <a:lnTo>
                  <a:pt x="293375" y="365861"/>
                </a:lnTo>
                <a:lnTo>
                  <a:pt x="303440" y="374939"/>
                </a:lnTo>
                <a:lnTo>
                  <a:pt x="305481" y="376166"/>
                </a:lnTo>
                <a:lnTo>
                  <a:pt x="309865" y="377529"/>
                </a:lnTo>
                <a:lnTo>
                  <a:pt x="311352" y="378685"/>
                </a:lnTo>
                <a:lnTo>
                  <a:pt x="312343" y="380251"/>
                </a:lnTo>
                <a:lnTo>
                  <a:pt x="313934" y="384674"/>
                </a:lnTo>
                <a:lnTo>
                  <a:pt x="314858" y="385037"/>
                </a:lnTo>
                <a:lnTo>
                  <a:pt x="321443" y="385760"/>
                </a:lnTo>
                <a:lnTo>
                  <a:pt x="321469" y="341422"/>
                </a:lnTo>
                <a:lnTo>
                  <a:pt x="322263" y="338740"/>
                </a:lnTo>
                <a:lnTo>
                  <a:pt x="326378" y="330379"/>
                </a:lnTo>
                <a:lnTo>
                  <a:pt x="327951" y="318994"/>
                </a:lnTo>
                <a:lnTo>
                  <a:pt x="328482" y="307633"/>
                </a:lnTo>
                <a:lnTo>
                  <a:pt x="328526" y="305102"/>
                </a:lnTo>
                <a:lnTo>
                  <a:pt x="329349" y="302620"/>
                </a:lnTo>
                <a:lnTo>
                  <a:pt x="333505" y="295335"/>
                </a:lnTo>
                <a:lnTo>
                  <a:pt x="334756" y="290539"/>
                </a:lnTo>
                <a:lnTo>
                  <a:pt x="335460" y="279584"/>
                </a:lnTo>
                <a:lnTo>
                  <a:pt x="335669" y="270077"/>
                </a:lnTo>
                <a:lnTo>
                  <a:pt x="336492" y="268158"/>
                </a:lnTo>
                <a:lnTo>
                  <a:pt x="337834" y="266878"/>
                </a:lnTo>
                <a:lnTo>
                  <a:pt x="339523" y="266025"/>
                </a:lnTo>
                <a:lnTo>
                  <a:pt x="340649" y="264663"/>
                </a:lnTo>
                <a:lnTo>
                  <a:pt x="341399" y="262960"/>
                </a:lnTo>
                <a:lnTo>
                  <a:pt x="342233" y="258953"/>
                </a:lnTo>
                <a:lnTo>
                  <a:pt x="342861" y="248507"/>
                </a:lnTo>
                <a:lnTo>
                  <a:pt x="342874" y="246634"/>
                </a:lnTo>
                <a:lnTo>
                  <a:pt x="343677" y="245385"/>
                </a:lnTo>
                <a:lnTo>
                  <a:pt x="345005" y="244553"/>
                </a:lnTo>
                <a:lnTo>
                  <a:pt x="349957" y="242917"/>
                </a:lnTo>
                <a:lnTo>
                  <a:pt x="350044" y="235744"/>
                </a:lnTo>
                <a:lnTo>
                  <a:pt x="346252" y="235744"/>
                </a:lnTo>
                <a:lnTo>
                  <a:pt x="345135" y="234950"/>
                </a:lnTo>
                <a:lnTo>
                  <a:pt x="344390" y="233628"/>
                </a:lnTo>
                <a:lnTo>
                  <a:pt x="343195" y="229593"/>
                </a:lnTo>
                <a:lnTo>
                  <a:pt x="342303" y="229262"/>
                </a:lnTo>
                <a:lnTo>
                  <a:pt x="339195" y="228895"/>
                </a:lnTo>
                <a:lnTo>
                  <a:pt x="338049" y="228003"/>
                </a:lnTo>
                <a:lnTo>
                  <a:pt x="337285" y="226614"/>
                </a:lnTo>
                <a:lnTo>
                  <a:pt x="336775" y="224895"/>
                </a:lnTo>
                <a:lnTo>
                  <a:pt x="334093" y="220868"/>
                </a:lnTo>
                <a:lnTo>
                  <a:pt x="332266" y="218683"/>
                </a:lnTo>
                <a:lnTo>
                  <a:pt x="330255" y="217226"/>
                </a:lnTo>
                <a:lnTo>
                  <a:pt x="325903" y="215608"/>
                </a:lnTo>
                <a:lnTo>
                  <a:pt x="324425" y="214382"/>
                </a:lnTo>
                <a:lnTo>
                  <a:pt x="323439" y="212772"/>
                </a:lnTo>
                <a:lnTo>
                  <a:pt x="322782" y="210904"/>
                </a:lnTo>
                <a:lnTo>
                  <a:pt x="319936" y="206712"/>
                </a:lnTo>
                <a:lnTo>
                  <a:pt x="309361" y="195202"/>
                </a:lnTo>
                <a:lnTo>
                  <a:pt x="261938" y="147638"/>
                </a:lnTo>
                <a:lnTo>
                  <a:pt x="259557" y="146050"/>
                </a:lnTo>
                <a:lnTo>
                  <a:pt x="252413" y="143022"/>
                </a:lnTo>
                <a:lnTo>
                  <a:pt x="247650" y="139501"/>
                </a:lnTo>
                <a:lnTo>
                  <a:pt x="246063" y="137451"/>
                </a:lnTo>
                <a:lnTo>
                  <a:pt x="245004" y="135290"/>
                </a:lnTo>
                <a:lnTo>
                  <a:pt x="244299" y="133056"/>
                </a:lnTo>
                <a:lnTo>
                  <a:pt x="241398" y="128457"/>
                </a:lnTo>
                <a:lnTo>
                  <a:pt x="239514" y="126119"/>
                </a:lnTo>
                <a:lnTo>
                  <a:pt x="237463" y="124561"/>
                </a:lnTo>
                <a:lnTo>
                  <a:pt x="235303" y="123522"/>
                </a:lnTo>
                <a:lnTo>
                  <a:pt x="233069" y="122829"/>
                </a:lnTo>
                <a:lnTo>
                  <a:pt x="228470" y="119943"/>
                </a:lnTo>
                <a:lnTo>
                  <a:pt x="219050" y="111622"/>
                </a:lnTo>
                <a:lnTo>
                  <a:pt x="215717" y="108480"/>
                </a:lnTo>
                <a:lnTo>
                  <a:pt x="214455" y="108038"/>
                </a:lnTo>
                <a:lnTo>
                  <a:pt x="210936" y="107548"/>
                </a:lnTo>
                <a:lnTo>
                  <a:pt x="209680" y="106624"/>
                </a:lnTo>
                <a:lnTo>
                  <a:pt x="208843" y="105214"/>
                </a:lnTo>
                <a:lnTo>
                  <a:pt x="208285" y="103481"/>
                </a:lnTo>
                <a:lnTo>
                  <a:pt x="207119" y="102324"/>
                </a:lnTo>
                <a:lnTo>
                  <a:pt x="205549" y="101553"/>
                </a:lnTo>
                <a:lnTo>
                  <a:pt x="200025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80"/>
          <p:cNvSpPr/>
          <p:nvPr/>
        </p:nvSpPr>
        <p:spPr>
          <a:xfrm>
            <a:off x="2507456" y="3793331"/>
            <a:ext cx="714376" cy="628651"/>
          </a:xfrm>
          <a:custGeom>
            <a:avLst/>
            <a:gdLst/>
            <a:ahLst/>
            <a:cxnLst/>
            <a:rect l="0" t="0" r="0" b="0"/>
            <a:pathLst>
              <a:path w="714376" h="628651">
                <a:moveTo>
                  <a:pt x="714375" y="0"/>
                </a:moveTo>
                <a:lnTo>
                  <a:pt x="714375" y="3792"/>
                </a:lnTo>
                <a:lnTo>
                  <a:pt x="713581" y="5703"/>
                </a:lnTo>
                <a:lnTo>
                  <a:pt x="708224" y="13001"/>
                </a:lnTo>
                <a:lnTo>
                  <a:pt x="707672" y="15832"/>
                </a:lnTo>
                <a:lnTo>
                  <a:pt x="707248" y="33398"/>
                </a:lnTo>
                <a:lnTo>
                  <a:pt x="707233" y="45252"/>
                </a:lnTo>
                <a:lnTo>
                  <a:pt x="701577" y="62806"/>
                </a:lnTo>
                <a:lnTo>
                  <a:pt x="699956" y="69189"/>
                </a:lnTo>
                <a:lnTo>
                  <a:pt x="692447" y="86222"/>
                </a:lnTo>
                <a:lnTo>
                  <a:pt x="688754" y="95470"/>
                </a:lnTo>
                <a:lnTo>
                  <a:pt x="685882" y="110396"/>
                </a:lnTo>
                <a:lnTo>
                  <a:pt x="680356" y="128754"/>
                </a:lnTo>
                <a:lnTo>
                  <a:pt x="673692" y="145394"/>
                </a:lnTo>
                <a:lnTo>
                  <a:pt x="669041" y="158282"/>
                </a:lnTo>
                <a:lnTo>
                  <a:pt x="662212" y="171947"/>
                </a:lnTo>
                <a:lnTo>
                  <a:pt x="649442" y="190912"/>
                </a:lnTo>
                <a:lnTo>
                  <a:pt x="640272" y="203118"/>
                </a:lnTo>
                <a:lnTo>
                  <a:pt x="621450" y="234709"/>
                </a:lnTo>
                <a:lnTo>
                  <a:pt x="611162" y="249571"/>
                </a:lnTo>
                <a:lnTo>
                  <a:pt x="598653" y="264114"/>
                </a:lnTo>
                <a:lnTo>
                  <a:pt x="585155" y="278515"/>
                </a:lnTo>
                <a:lnTo>
                  <a:pt x="557087" y="307163"/>
                </a:lnTo>
                <a:lnTo>
                  <a:pt x="542869" y="323577"/>
                </a:lnTo>
                <a:lnTo>
                  <a:pt x="527819" y="340662"/>
                </a:lnTo>
                <a:lnTo>
                  <a:pt x="510546" y="356193"/>
                </a:lnTo>
                <a:lnTo>
                  <a:pt x="492286" y="371033"/>
                </a:lnTo>
                <a:lnTo>
                  <a:pt x="472794" y="385566"/>
                </a:lnTo>
                <a:lnTo>
                  <a:pt x="440301" y="407135"/>
                </a:lnTo>
                <a:lnTo>
                  <a:pt x="420056" y="421455"/>
                </a:lnTo>
                <a:lnTo>
                  <a:pt x="390808" y="442904"/>
                </a:lnTo>
                <a:lnTo>
                  <a:pt x="369484" y="457197"/>
                </a:lnTo>
                <a:lnTo>
                  <a:pt x="347572" y="470692"/>
                </a:lnTo>
                <a:lnTo>
                  <a:pt x="305517" y="494408"/>
                </a:lnTo>
                <a:lnTo>
                  <a:pt x="294165" y="501055"/>
                </a:lnTo>
                <a:lnTo>
                  <a:pt x="282629" y="507074"/>
                </a:lnTo>
                <a:lnTo>
                  <a:pt x="270969" y="512674"/>
                </a:lnTo>
                <a:lnTo>
                  <a:pt x="248225" y="523130"/>
                </a:lnTo>
                <a:lnTo>
                  <a:pt x="207752" y="542777"/>
                </a:lnTo>
                <a:lnTo>
                  <a:pt x="169184" y="561946"/>
                </a:lnTo>
                <a:lnTo>
                  <a:pt x="150070" y="569370"/>
                </a:lnTo>
                <a:lnTo>
                  <a:pt x="130991" y="576110"/>
                </a:lnTo>
                <a:lnTo>
                  <a:pt x="103194" y="588035"/>
                </a:lnTo>
                <a:lnTo>
                  <a:pt x="80318" y="596949"/>
                </a:lnTo>
                <a:lnTo>
                  <a:pt x="63133" y="603823"/>
                </a:lnTo>
                <a:lnTo>
                  <a:pt x="43104" y="608665"/>
                </a:lnTo>
                <a:lnTo>
                  <a:pt x="34238" y="612624"/>
                </a:lnTo>
                <a:lnTo>
                  <a:pt x="24785" y="618522"/>
                </a:lnTo>
                <a:lnTo>
                  <a:pt x="19482" y="620180"/>
                </a:lnTo>
                <a:lnTo>
                  <a:pt x="12034" y="621113"/>
                </a:lnTo>
                <a:lnTo>
                  <a:pt x="10404" y="622038"/>
                </a:lnTo>
                <a:lnTo>
                  <a:pt x="9317" y="623449"/>
                </a:lnTo>
                <a:lnTo>
                  <a:pt x="8593" y="625183"/>
                </a:lnTo>
                <a:lnTo>
                  <a:pt x="7316" y="626338"/>
                </a:lnTo>
                <a:lnTo>
                  <a:pt x="5671" y="627108"/>
                </a:lnTo>
                <a:lnTo>
                  <a:pt x="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81"/>
          <p:cNvSpPr/>
          <p:nvPr/>
        </p:nvSpPr>
        <p:spPr>
          <a:xfrm>
            <a:off x="2407443" y="3757613"/>
            <a:ext cx="835820" cy="642938"/>
          </a:xfrm>
          <a:custGeom>
            <a:avLst/>
            <a:gdLst/>
            <a:ahLst/>
            <a:cxnLst/>
            <a:rect l="0" t="0" r="0" b="0"/>
            <a:pathLst>
              <a:path w="835820" h="642938">
                <a:moveTo>
                  <a:pt x="835819" y="7143"/>
                </a:moveTo>
                <a:lnTo>
                  <a:pt x="832027" y="7143"/>
                </a:lnTo>
                <a:lnTo>
                  <a:pt x="830909" y="6349"/>
                </a:lnTo>
                <a:lnTo>
                  <a:pt x="830165" y="5027"/>
                </a:lnTo>
                <a:lnTo>
                  <a:pt x="828675" y="0"/>
                </a:lnTo>
                <a:lnTo>
                  <a:pt x="828675" y="32044"/>
                </a:lnTo>
                <a:lnTo>
                  <a:pt x="827882" y="33269"/>
                </a:lnTo>
                <a:lnTo>
                  <a:pt x="826559" y="34085"/>
                </a:lnTo>
                <a:lnTo>
                  <a:pt x="824883" y="34629"/>
                </a:lnTo>
                <a:lnTo>
                  <a:pt x="823766" y="35786"/>
                </a:lnTo>
                <a:lnTo>
                  <a:pt x="823021" y="37351"/>
                </a:lnTo>
                <a:lnTo>
                  <a:pt x="822193" y="41206"/>
                </a:lnTo>
                <a:lnTo>
                  <a:pt x="821558" y="53408"/>
                </a:lnTo>
                <a:lnTo>
                  <a:pt x="820755" y="55449"/>
                </a:lnTo>
                <a:lnTo>
                  <a:pt x="815383" y="62971"/>
                </a:lnTo>
                <a:lnTo>
                  <a:pt x="814830" y="65823"/>
                </a:lnTo>
                <a:lnTo>
                  <a:pt x="814414" y="81051"/>
                </a:lnTo>
                <a:lnTo>
                  <a:pt x="813611" y="82609"/>
                </a:lnTo>
                <a:lnTo>
                  <a:pt x="812283" y="83647"/>
                </a:lnTo>
                <a:lnTo>
                  <a:pt x="810603" y="84340"/>
                </a:lnTo>
                <a:lnTo>
                  <a:pt x="809484" y="85595"/>
                </a:lnTo>
                <a:lnTo>
                  <a:pt x="808737" y="87225"/>
                </a:lnTo>
                <a:lnTo>
                  <a:pt x="807908" y="91154"/>
                </a:lnTo>
                <a:lnTo>
                  <a:pt x="807539" y="95546"/>
                </a:lnTo>
                <a:lnTo>
                  <a:pt x="806647" y="97828"/>
                </a:lnTo>
                <a:lnTo>
                  <a:pt x="801120" y="105770"/>
                </a:lnTo>
                <a:lnTo>
                  <a:pt x="796610" y="110537"/>
                </a:lnTo>
                <a:lnTo>
                  <a:pt x="795392" y="112585"/>
                </a:lnTo>
                <a:lnTo>
                  <a:pt x="792885" y="119259"/>
                </a:lnTo>
                <a:lnTo>
                  <a:pt x="788261" y="126264"/>
                </a:lnTo>
                <a:lnTo>
                  <a:pt x="786901" y="130994"/>
                </a:lnTo>
                <a:lnTo>
                  <a:pt x="786135" y="138119"/>
                </a:lnTo>
                <a:lnTo>
                  <a:pt x="785234" y="139704"/>
                </a:lnTo>
                <a:lnTo>
                  <a:pt x="783839" y="140761"/>
                </a:lnTo>
                <a:lnTo>
                  <a:pt x="782116" y="141466"/>
                </a:lnTo>
                <a:lnTo>
                  <a:pt x="780967" y="142729"/>
                </a:lnTo>
                <a:lnTo>
                  <a:pt x="780201" y="144365"/>
                </a:lnTo>
                <a:lnTo>
                  <a:pt x="779690" y="146249"/>
                </a:lnTo>
                <a:lnTo>
                  <a:pt x="777007" y="150460"/>
                </a:lnTo>
                <a:lnTo>
                  <a:pt x="775179" y="152694"/>
                </a:lnTo>
                <a:lnTo>
                  <a:pt x="773962" y="154977"/>
                </a:lnTo>
                <a:lnTo>
                  <a:pt x="771846" y="162920"/>
                </a:lnTo>
                <a:lnTo>
                  <a:pt x="766679" y="169735"/>
                </a:lnTo>
                <a:lnTo>
                  <a:pt x="765403" y="174127"/>
                </a:lnTo>
                <a:lnTo>
                  <a:pt x="764269" y="175616"/>
                </a:lnTo>
                <a:lnTo>
                  <a:pt x="762718" y="176608"/>
                </a:lnTo>
                <a:lnTo>
                  <a:pt x="760892" y="177270"/>
                </a:lnTo>
                <a:lnTo>
                  <a:pt x="756745" y="180122"/>
                </a:lnTo>
                <a:lnTo>
                  <a:pt x="754528" y="181993"/>
                </a:lnTo>
                <a:lnTo>
                  <a:pt x="753050" y="184035"/>
                </a:lnTo>
                <a:lnTo>
                  <a:pt x="750176" y="190701"/>
                </a:lnTo>
                <a:lnTo>
                  <a:pt x="745444" y="197702"/>
                </a:lnTo>
                <a:lnTo>
                  <a:pt x="742895" y="204804"/>
                </a:lnTo>
                <a:lnTo>
                  <a:pt x="736897" y="212903"/>
                </a:lnTo>
                <a:lnTo>
                  <a:pt x="732338" y="217686"/>
                </a:lnTo>
                <a:lnTo>
                  <a:pt x="731112" y="219737"/>
                </a:lnTo>
                <a:lnTo>
                  <a:pt x="728595" y="226415"/>
                </a:lnTo>
                <a:lnTo>
                  <a:pt x="725193" y="231068"/>
                </a:lnTo>
                <a:lnTo>
                  <a:pt x="723175" y="232626"/>
                </a:lnTo>
                <a:lnTo>
                  <a:pt x="721035" y="233665"/>
                </a:lnTo>
                <a:lnTo>
                  <a:pt x="718815" y="234358"/>
                </a:lnTo>
                <a:lnTo>
                  <a:pt x="717335" y="235613"/>
                </a:lnTo>
                <a:lnTo>
                  <a:pt x="716349" y="237244"/>
                </a:lnTo>
                <a:lnTo>
                  <a:pt x="715691" y="239125"/>
                </a:lnTo>
                <a:lnTo>
                  <a:pt x="712843" y="243331"/>
                </a:lnTo>
                <a:lnTo>
                  <a:pt x="703061" y="254852"/>
                </a:lnTo>
                <a:lnTo>
                  <a:pt x="700175" y="261954"/>
                </a:lnTo>
                <a:lnTo>
                  <a:pt x="695439" y="269086"/>
                </a:lnTo>
                <a:lnTo>
                  <a:pt x="692890" y="276226"/>
                </a:lnTo>
                <a:lnTo>
                  <a:pt x="687460" y="283369"/>
                </a:lnTo>
                <a:lnTo>
                  <a:pt x="676180" y="295274"/>
                </a:lnTo>
                <a:lnTo>
                  <a:pt x="674625" y="297656"/>
                </a:lnTo>
                <a:lnTo>
                  <a:pt x="671641" y="304799"/>
                </a:lnTo>
                <a:lnTo>
                  <a:pt x="663924" y="314324"/>
                </a:lnTo>
                <a:lnTo>
                  <a:pt x="661691" y="316705"/>
                </a:lnTo>
                <a:lnTo>
                  <a:pt x="660203" y="319087"/>
                </a:lnTo>
                <a:lnTo>
                  <a:pt x="657314" y="326231"/>
                </a:lnTo>
                <a:lnTo>
                  <a:pt x="653825" y="330993"/>
                </a:lnTo>
                <a:lnTo>
                  <a:pt x="651783" y="332580"/>
                </a:lnTo>
                <a:lnTo>
                  <a:pt x="649629" y="333639"/>
                </a:lnTo>
                <a:lnTo>
                  <a:pt x="647398" y="334344"/>
                </a:lnTo>
                <a:lnTo>
                  <a:pt x="642804" y="337245"/>
                </a:lnTo>
                <a:lnTo>
                  <a:pt x="633386" y="345575"/>
                </a:lnTo>
                <a:lnTo>
                  <a:pt x="631808" y="347858"/>
                </a:lnTo>
                <a:lnTo>
                  <a:pt x="628792" y="354863"/>
                </a:lnTo>
                <a:lnTo>
                  <a:pt x="621064" y="364342"/>
                </a:lnTo>
                <a:lnTo>
                  <a:pt x="618831" y="366719"/>
                </a:lnTo>
                <a:lnTo>
                  <a:pt x="616548" y="368304"/>
                </a:lnTo>
                <a:lnTo>
                  <a:pt x="609542" y="371329"/>
                </a:lnTo>
                <a:lnTo>
                  <a:pt x="600064" y="379060"/>
                </a:lnTo>
                <a:lnTo>
                  <a:pt x="597686" y="381294"/>
                </a:lnTo>
                <a:lnTo>
                  <a:pt x="595308" y="382783"/>
                </a:lnTo>
                <a:lnTo>
                  <a:pt x="588168" y="385673"/>
                </a:lnTo>
                <a:lnTo>
                  <a:pt x="583406" y="389162"/>
                </a:lnTo>
                <a:lnTo>
                  <a:pt x="581819" y="391203"/>
                </a:lnTo>
                <a:lnTo>
                  <a:pt x="580761" y="393358"/>
                </a:lnTo>
                <a:lnTo>
                  <a:pt x="580055" y="395588"/>
                </a:lnTo>
                <a:lnTo>
                  <a:pt x="577155" y="400183"/>
                </a:lnTo>
                <a:lnTo>
                  <a:pt x="568825" y="409601"/>
                </a:lnTo>
                <a:lnTo>
                  <a:pt x="566542" y="411179"/>
                </a:lnTo>
                <a:lnTo>
                  <a:pt x="561888" y="412933"/>
                </a:lnTo>
                <a:lnTo>
                  <a:pt x="560330" y="414195"/>
                </a:lnTo>
                <a:lnTo>
                  <a:pt x="559291" y="415829"/>
                </a:lnTo>
                <a:lnTo>
                  <a:pt x="558598" y="417713"/>
                </a:lnTo>
                <a:lnTo>
                  <a:pt x="555712" y="421922"/>
                </a:lnTo>
                <a:lnTo>
                  <a:pt x="547391" y="431093"/>
                </a:lnTo>
                <a:lnTo>
                  <a:pt x="523404" y="448338"/>
                </a:lnTo>
                <a:lnTo>
                  <a:pt x="518903" y="452731"/>
                </a:lnTo>
                <a:lnTo>
                  <a:pt x="516592" y="454221"/>
                </a:lnTo>
                <a:lnTo>
                  <a:pt x="509546" y="457111"/>
                </a:lnTo>
                <a:lnTo>
                  <a:pt x="500055" y="464795"/>
                </a:lnTo>
                <a:lnTo>
                  <a:pt x="483394" y="481038"/>
                </a:lnTo>
                <a:lnTo>
                  <a:pt x="481013" y="482617"/>
                </a:lnTo>
                <a:lnTo>
                  <a:pt x="473869" y="485633"/>
                </a:lnTo>
                <a:lnTo>
                  <a:pt x="464344" y="493360"/>
                </a:lnTo>
                <a:lnTo>
                  <a:pt x="454819" y="502530"/>
                </a:lnTo>
                <a:lnTo>
                  <a:pt x="452438" y="504089"/>
                </a:lnTo>
                <a:lnTo>
                  <a:pt x="445294" y="507076"/>
                </a:lnTo>
                <a:lnTo>
                  <a:pt x="435769" y="514794"/>
                </a:lnTo>
                <a:lnTo>
                  <a:pt x="433388" y="517027"/>
                </a:lnTo>
                <a:lnTo>
                  <a:pt x="431007" y="518516"/>
                </a:lnTo>
                <a:lnTo>
                  <a:pt x="423863" y="521404"/>
                </a:lnTo>
                <a:lnTo>
                  <a:pt x="414338" y="529090"/>
                </a:lnTo>
                <a:lnTo>
                  <a:pt x="411957" y="531320"/>
                </a:lnTo>
                <a:lnTo>
                  <a:pt x="409576" y="532807"/>
                </a:lnTo>
                <a:lnTo>
                  <a:pt x="390378" y="541223"/>
                </a:lnTo>
                <a:lnTo>
                  <a:pt x="381662" y="547094"/>
                </a:lnTo>
                <a:lnTo>
                  <a:pt x="365389" y="553469"/>
                </a:lnTo>
                <a:lnTo>
                  <a:pt x="353104" y="561382"/>
                </a:lnTo>
                <a:lnTo>
                  <a:pt x="345483" y="564268"/>
                </a:lnTo>
                <a:lnTo>
                  <a:pt x="338197" y="569004"/>
                </a:lnTo>
                <a:lnTo>
                  <a:pt x="312939" y="577553"/>
                </a:lnTo>
                <a:lnTo>
                  <a:pt x="307624" y="580275"/>
                </a:lnTo>
                <a:lnTo>
                  <a:pt x="305095" y="582112"/>
                </a:lnTo>
                <a:lnTo>
                  <a:pt x="298052" y="584153"/>
                </a:lnTo>
                <a:lnTo>
                  <a:pt x="280873" y="586366"/>
                </a:lnTo>
                <a:lnTo>
                  <a:pt x="272735" y="589483"/>
                </a:lnTo>
                <a:lnTo>
                  <a:pt x="269136" y="589839"/>
                </a:lnTo>
                <a:lnTo>
                  <a:pt x="265943" y="589282"/>
                </a:lnTo>
                <a:lnTo>
                  <a:pt x="263020" y="588117"/>
                </a:lnTo>
                <a:lnTo>
                  <a:pt x="259485" y="588134"/>
                </a:lnTo>
                <a:lnTo>
                  <a:pt x="236228" y="592580"/>
                </a:lnTo>
                <a:lnTo>
                  <a:pt x="213728" y="592900"/>
                </a:lnTo>
                <a:lnTo>
                  <a:pt x="179678" y="592930"/>
                </a:lnTo>
                <a:lnTo>
                  <a:pt x="176142" y="593724"/>
                </a:lnTo>
                <a:lnTo>
                  <a:pt x="166578" y="597840"/>
                </a:lnTo>
                <a:lnTo>
                  <a:pt x="148721" y="599780"/>
                </a:lnTo>
                <a:lnTo>
                  <a:pt x="137023" y="599987"/>
                </a:lnTo>
                <a:lnTo>
                  <a:pt x="133417" y="600810"/>
                </a:lnTo>
                <a:lnTo>
                  <a:pt x="121928" y="605717"/>
                </a:lnTo>
                <a:lnTo>
                  <a:pt x="108808" y="607814"/>
                </a:lnTo>
                <a:lnTo>
                  <a:pt x="94371" y="612833"/>
                </a:lnTo>
                <a:lnTo>
                  <a:pt x="76251" y="614954"/>
                </a:lnTo>
                <a:lnTo>
                  <a:pt x="64775" y="619976"/>
                </a:lnTo>
                <a:lnTo>
                  <a:pt x="58951" y="621620"/>
                </a:lnTo>
                <a:lnTo>
                  <a:pt x="44395" y="627025"/>
                </a:lnTo>
                <a:lnTo>
                  <a:pt x="41503" y="627567"/>
                </a:lnTo>
                <a:lnTo>
                  <a:pt x="36173" y="630285"/>
                </a:lnTo>
                <a:lnTo>
                  <a:pt x="33640" y="632121"/>
                </a:lnTo>
                <a:lnTo>
                  <a:pt x="28710" y="634161"/>
                </a:lnTo>
                <a:lnTo>
                  <a:pt x="26284" y="634705"/>
                </a:lnTo>
                <a:lnTo>
                  <a:pt x="21471" y="637426"/>
                </a:lnTo>
                <a:lnTo>
                  <a:pt x="19077" y="639263"/>
                </a:lnTo>
                <a:lnTo>
                  <a:pt x="14300" y="641304"/>
                </a:lnTo>
                <a:lnTo>
                  <a:pt x="7147" y="642453"/>
                </a:lnTo>
                <a:lnTo>
                  <a:pt x="0" y="6429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82"/>
          <p:cNvSpPr/>
          <p:nvPr/>
        </p:nvSpPr>
        <p:spPr>
          <a:xfrm>
            <a:off x="3143261" y="3757620"/>
            <a:ext cx="121433" cy="221450"/>
          </a:xfrm>
          <a:custGeom>
            <a:avLst/>
            <a:gdLst/>
            <a:ahLst/>
            <a:cxnLst/>
            <a:rect l="0" t="0" r="0" b="0"/>
            <a:pathLst>
              <a:path w="121433" h="221450">
                <a:moveTo>
                  <a:pt x="100001" y="7136"/>
                </a:moveTo>
                <a:lnTo>
                  <a:pt x="100001" y="3344"/>
                </a:lnTo>
                <a:lnTo>
                  <a:pt x="99207" y="2226"/>
                </a:lnTo>
                <a:lnTo>
                  <a:pt x="97884" y="1482"/>
                </a:lnTo>
                <a:lnTo>
                  <a:pt x="93151" y="80"/>
                </a:lnTo>
                <a:lnTo>
                  <a:pt x="90872" y="31"/>
                </a:lnTo>
                <a:lnTo>
                  <a:pt x="86732" y="0"/>
                </a:lnTo>
                <a:lnTo>
                  <a:pt x="84050" y="2112"/>
                </a:lnTo>
                <a:lnTo>
                  <a:pt x="82223" y="3787"/>
                </a:lnTo>
                <a:lnTo>
                  <a:pt x="78077" y="7764"/>
                </a:lnTo>
                <a:lnTo>
                  <a:pt x="75860" y="9936"/>
                </a:lnTo>
                <a:lnTo>
                  <a:pt x="73588" y="11384"/>
                </a:lnTo>
                <a:lnTo>
                  <a:pt x="71280" y="12349"/>
                </a:lnTo>
                <a:lnTo>
                  <a:pt x="68948" y="12993"/>
                </a:lnTo>
                <a:lnTo>
                  <a:pt x="65805" y="14216"/>
                </a:lnTo>
                <a:lnTo>
                  <a:pt x="62122" y="15824"/>
                </a:lnTo>
                <a:lnTo>
                  <a:pt x="53798" y="19729"/>
                </a:lnTo>
                <a:lnTo>
                  <a:pt x="44806" y="24110"/>
                </a:lnTo>
                <a:lnTo>
                  <a:pt x="40979" y="26389"/>
                </a:lnTo>
                <a:lnTo>
                  <a:pt x="37634" y="28703"/>
                </a:lnTo>
                <a:lnTo>
                  <a:pt x="34611" y="31039"/>
                </a:lnTo>
                <a:lnTo>
                  <a:pt x="31008" y="33390"/>
                </a:lnTo>
                <a:lnTo>
                  <a:pt x="27018" y="35751"/>
                </a:lnTo>
                <a:lnTo>
                  <a:pt x="22771" y="38120"/>
                </a:lnTo>
                <a:lnTo>
                  <a:pt x="19146" y="39698"/>
                </a:lnTo>
                <a:lnTo>
                  <a:pt x="15935" y="40750"/>
                </a:lnTo>
                <a:lnTo>
                  <a:pt x="13000" y="41452"/>
                </a:lnTo>
                <a:lnTo>
                  <a:pt x="10251" y="41919"/>
                </a:lnTo>
                <a:lnTo>
                  <a:pt x="7624" y="42232"/>
                </a:lnTo>
                <a:lnTo>
                  <a:pt x="5079" y="42439"/>
                </a:lnTo>
                <a:lnTo>
                  <a:pt x="3382" y="43372"/>
                </a:lnTo>
                <a:lnTo>
                  <a:pt x="2251" y="44787"/>
                </a:lnTo>
                <a:lnTo>
                  <a:pt x="0" y="49972"/>
                </a:lnTo>
                <a:lnTo>
                  <a:pt x="3785" y="49991"/>
                </a:lnTo>
                <a:lnTo>
                  <a:pt x="5694" y="49199"/>
                </a:lnTo>
                <a:lnTo>
                  <a:pt x="7761" y="47878"/>
                </a:lnTo>
                <a:lnTo>
                  <a:pt x="9933" y="46204"/>
                </a:lnTo>
                <a:lnTo>
                  <a:pt x="12968" y="45087"/>
                </a:lnTo>
                <a:lnTo>
                  <a:pt x="16579" y="44343"/>
                </a:lnTo>
                <a:lnTo>
                  <a:pt x="20574" y="43847"/>
                </a:lnTo>
                <a:lnTo>
                  <a:pt x="24825" y="43516"/>
                </a:lnTo>
                <a:lnTo>
                  <a:pt x="29246" y="43296"/>
                </a:lnTo>
                <a:lnTo>
                  <a:pt x="38392" y="43051"/>
                </a:lnTo>
                <a:lnTo>
                  <a:pt x="105697" y="42855"/>
                </a:lnTo>
                <a:lnTo>
                  <a:pt x="108618" y="44971"/>
                </a:lnTo>
                <a:lnTo>
                  <a:pt x="110508" y="46647"/>
                </a:lnTo>
                <a:lnTo>
                  <a:pt x="111768" y="49352"/>
                </a:lnTo>
                <a:lnTo>
                  <a:pt x="112608" y="52742"/>
                </a:lnTo>
                <a:lnTo>
                  <a:pt x="113168" y="56590"/>
                </a:lnTo>
                <a:lnTo>
                  <a:pt x="113542" y="60743"/>
                </a:lnTo>
                <a:lnTo>
                  <a:pt x="113791" y="65099"/>
                </a:lnTo>
                <a:lnTo>
                  <a:pt x="114067" y="74172"/>
                </a:lnTo>
                <a:lnTo>
                  <a:pt x="114269" y="102418"/>
                </a:lnTo>
                <a:lnTo>
                  <a:pt x="114289" y="154774"/>
                </a:lnTo>
                <a:lnTo>
                  <a:pt x="115082" y="159537"/>
                </a:lnTo>
                <a:lnTo>
                  <a:pt x="116405" y="164299"/>
                </a:lnTo>
                <a:lnTo>
                  <a:pt x="118081" y="169061"/>
                </a:lnTo>
                <a:lnTo>
                  <a:pt x="119198" y="173824"/>
                </a:lnTo>
                <a:lnTo>
                  <a:pt x="119943" y="178586"/>
                </a:lnTo>
                <a:lnTo>
                  <a:pt x="120439" y="183349"/>
                </a:lnTo>
                <a:lnTo>
                  <a:pt x="120770" y="188111"/>
                </a:lnTo>
                <a:lnTo>
                  <a:pt x="120991" y="192874"/>
                </a:lnTo>
                <a:lnTo>
                  <a:pt x="121236" y="202399"/>
                </a:lnTo>
                <a:lnTo>
                  <a:pt x="121432" y="2214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83"/>
          <p:cNvSpPr/>
          <p:nvPr/>
        </p:nvSpPr>
        <p:spPr>
          <a:xfrm>
            <a:off x="928760" y="4372298"/>
            <a:ext cx="146563" cy="206846"/>
          </a:xfrm>
          <a:custGeom>
            <a:avLst/>
            <a:gdLst/>
            <a:ahLst/>
            <a:cxnLst/>
            <a:rect l="0" t="0" r="0" b="0"/>
            <a:pathLst>
              <a:path w="146563" h="206846">
                <a:moveTo>
                  <a:pt x="14215" y="71114"/>
                </a:moveTo>
                <a:lnTo>
                  <a:pt x="37158" y="71114"/>
                </a:lnTo>
                <a:lnTo>
                  <a:pt x="40623" y="70321"/>
                </a:lnTo>
                <a:lnTo>
                  <a:pt x="44520" y="68998"/>
                </a:lnTo>
                <a:lnTo>
                  <a:pt x="48706" y="67322"/>
                </a:lnTo>
                <a:lnTo>
                  <a:pt x="53084" y="66205"/>
                </a:lnTo>
                <a:lnTo>
                  <a:pt x="57590" y="65460"/>
                </a:lnTo>
                <a:lnTo>
                  <a:pt x="62181" y="64963"/>
                </a:lnTo>
                <a:lnTo>
                  <a:pt x="66830" y="63839"/>
                </a:lnTo>
                <a:lnTo>
                  <a:pt x="71517" y="62295"/>
                </a:lnTo>
                <a:lnTo>
                  <a:pt x="76228" y="60472"/>
                </a:lnTo>
                <a:lnTo>
                  <a:pt x="80957" y="58463"/>
                </a:lnTo>
                <a:lnTo>
                  <a:pt x="90445" y="54115"/>
                </a:lnTo>
                <a:lnTo>
                  <a:pt x="94403" y="52638"/>
                </a:lnTo>
                <a:lnTo>
                  <a:pt x="97836" y="51652"/>
                </a:lnTo>
                <a:lnTo>
                  <a:pt x="100919" y="50996"/>
                </a:lnTo>
                <a:lnTo>
                  <a:pt x="104561" y="49765"/>
                </a:lnTo>
                <a:lnTo>
                  <a:pt x="108577" y="48150"/>
                </a:lnTo>
                <a:lnTo>
                  <a:pt x="112841" y="46279"/>
                </a:lnTo>
                <a:lnTo>
                  <a:pt x="121813" y="42085"/>
                </a:lnTo>
                <a:lnTo>
                  <a:pt x="126428" y="39855"/>
                </a:lnTo>
                <a:lnTo>
                  <a:pt x="130299" y="37575"/>
                </a:lnTo>
                <a:lnTo>
                  <a:pt x="133673" y="35261"/>
                </a:lnTo>
                <a:lnTo>
                  <a:pt x="136716" y="32924"/>
                </a:lnTo>
                <a:lnTo>
                  <a:pt x="138745" y="30573"/>
                </a:lnTo>
                <a:lnTo>
                  <a:pt x="140097" y="28212"/>
                </a:lnTo>
                <a:lnTo>
                  <a:pt x="140999" y="25844"/>
                </a:lnTo>
                <a:lnTo>
                  <a:pt x="144117" y="21096"/>
                </a:lnTo>
                <a:lnTo>
                  <a:pt x="146060" y="18719"/>
                </a:lnTo>
                <a:lnTo>
                  <a:pt x="146562" y="17134"/>
                </a:lnTo>
                <a:lnTo>
                  <a:pt x="146102" y="16077"/>
                </a:lnTo>
                <a:lnTo>
                  <a:pt x="145002" y="15373"/>
                </a:lnTo>
                <a:lnTo>
                  <a:pt x="144269" y="14109"/>
                </a:lnTo>
                <a:lnTo>
                  <a:pt x="143454" y="10589"/>
                </a:lnTo>
                <a:lnTo>
                  <a:pt x="142443" y="9333"/>
                </a:lnTo>
                <a:lnTo>
                  <a:pt x="140975" y="8496"/>
                </a:lnTo>
                <a:lnTo>
                  <a:pt x="139203" y="7937"/>
                </a:lnTo>
                <a:lnTo>
                  <a:pt x="135117" y="5200"/>
                </a:lnTo>
                <a:lnTo>
                  <a:pt x="132916" y="3359"/>
                </a:lnTo>
                <a:lnTo>
                  <a:pt x="129862" y="2131"/>
                </a:lnTo>
                <a:lnTo>
                  <a:pt x="126238" y="1314"/>
                </a:lnTo>
                <a:lnTo>
                  <a:pt x="122234" y="768"/>
                </a:lnTo>
                <a:lnTo>
                  <a:pt x="118771" y="404"/>
                </a:lnTo>
                <a:lnTo>
                  <a:pt x="115669" y="162"/>
                </a:lnTo>
                <a:lnTo>
                  <a:pt x="112807" y="0"/>
                </a:lnTo>
                <a:lnTo>
                  <a:pt x="108518" y="686"/>
                </a:lnTo>
                <a:lnTo>
                  <a:pt x="103277" y="1937"/>
                </a:lnTo>
                <a:lnTo>
                  <a:pt x="97402" y="3565"/>
                </a:lnTo>
                <a:lnTo>
                  <a:pt x="91898" y="4650"/>
                </a:lnTo>
                <a:lnTo>
                  <a:pt x="86641" y="5374"/>
                </a:lnTo>
                <a:lnTo>
                  <a:pt x="81549" y="5856"/>
                </a:lnTo>
                <a:lnTo>
                  <a:pt x="76567" y="6971"/>
                </a:lnTo>
                <a:lnTo>
                  <a:pt x="71658" y="8509"/>
                </a:lnTo>
                <a:lnTo>
                  <a:pt x="66797" y="10327"/>
                </a:lnTo>
                <a:lnTo>
                  <a:pt x="61970" y="13127"/>
                </a:lnTo>
                <a:lnTo>
                  <a:pt x="57164" y="16581"/>
                </a:lnTo>
                <a:lnTo>
                  <a:pt x="52372" y="20471"/>
                </a:lnTo>
                <a:lnTo>
                  <a:pt x="47591" y="23858"/>
                </a:lnTo>
                <a:lnTo>
                  <a:pt x="42815" y="26910"/>
                </a:lnTo>
                <a:lnTo>
                  <a:pt x="38044" y="29739"/>
                </a:lnTo>
                <a:lnTo>
                  <a:pt x="33276" y="33212"/>
                </a:lnTo>
                <a:lnTo>
                  <a:pt x="28510" y="37115"/>
                </a:lnTo>
                <a:lnTo>
                  <a:pt x="23745" y="41304"/>
                </a:lnTo>
                <a:lnTo>
                  <a:pt x="18980" y="44891"/>
                </a:lnTo>
                <a:lnTo>
                  <a:pt x="14217" y="48076"/>
                </a:lnTo>
                <a:lnTo>
                  <a:pt x="9453" y="50993"/>
                </a:lnTo>
                <a:lnTo>
                  <a:pt x="6278" y="54525"/>
                </a:lnTo>
                <a:lnTo>
                  <a:pt x="4161" y="58467"/>
                </a:lnTo>
                <a:lnTo>
                  <a:pt x="2750" y="62683"/>
                </a:lnTo>
                <a:lnTo>
                  <a:pt x="1809" y="67081"/>
                </a:lnTo>
                <a:lnTo>
                  <a:pt x="1181" y="71600"/>
                </a:lnTo>
                <a:lnTo>
                  <a:pt x="763" y="76201"/>
                </a:lnTo>
                <a:lnTo>
                  <a:pt x="485" y="81649"/>
                </a:lnTo>
                <a:lnTo>
                  <a:pt x="175" y="94053"/>
                </a:lnTo>
                <a:lnTo>
                  <a:pt x="0" y="110631"/>
                </a:lnTo>
                <a:lnTo>
                  <a:pt x="1563" y="116509"/>
                </a:lnTo>
                <a:lnTo>
                  <a:pt x="4193" y="122808"/>
                </a:lnTo>
                <a:lnTo>
                  <a:pt x="16027" y="146237"/>
                </a:lnTo>
                <a:lnTo>
                  <a:pt x="19392" y="151358"/>
                </a:lnTo>
                <a:lnTo>
                  <a:pt x="23222" y="156360"/>
                </a:lnTo>
                <a:lnTo>
                  <a:pt x="27364" y="161282"/>
                </a:lnTo>
                <a:lnTo>
                  <a:pt x="31712" y="166151"/>
                </a:lnTo>
                <a:lnTo>
                  <a:pt x="40776" y="175795"/>
                </a:lnTo>
                <a:lnTo>
                  <a:pt x="46210" y="179795"/>
                </a:lnTo>
                <a:lnTo>
                  <a:pt x="52214" y="183256"/>
                </a:lnTo>
                <a:lnTo>
                  <a:pt x="58597" y="186356"/>
                </a:lnTo>
                <a:lnTo>
                  <a:pt x="63647" y="189217"/>
                </a:lnTo>
                <a:lnTo>
                  <a:pt x="67807" y="191918"/>
                </a:lnTo>
                <a:lnTo>
                  <a:pt x="71374" y="194513"/>
                </a:lnTo>
                <a:lnTo>
                  <a:pt x="75340" y="197036"/>
                </a:lnTo>
                <a:lnTo>
                  <a:pt x="79571" y="199512"/>
                </a:lnTo>
                <a:lnTo>
                  <a:pt x="83979" y="201957"/>
                </a:lnTo>
                <a:lnTo>
                  <a:pt x="88506" y="203586"/>
                </a:lnTo>
                <a:lnTo>
                  <a:pt x="93111" y="204673"/>
                </a:lnTo>
                <a:lnTo>
                  <a:pt x="107083" y="2068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100137" y="4400550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85"/>
          <p:cNvSpPr/>
          <p:nvPr/>
        </p:nvSpPr>
        <p:spPr>
          <a:xfrm>
            <a:off x="765800" y="4357696"/>
            <a:ext cx="120026" cy="228592"/>
          </a:xfrm>
          <a:custGeom>
            <a:avLst/>
            <a:gdLst/>
            <a:ahLst/>
            <a:cxnLst/>
            <a:rect l="0" t="0" r="0" b="0"/>
            <a:pathLst>
              <a:path w="120026" h="228592">
                <a:moveTo>
                  <a:pt x="91450" y="14279"/>
                </a:moveTo>
                <a:lnTo>
                  <a:pt x="85299" y="8128"/>
                </a:lnTo>
                <a:lnTo>
                  <a:pt x="84747" y="5460"/>
                </a:lnTo>
                <a:lnTo>
                  <a:pt x="84600" y="3637"/>
                </a:lnTo>
                <a:lnTo>
                  <a:pt x="83708" y="2422"/>
                </a:lnTo>
                <a:lnTo>
                  <a:pt x="82320" y="1611"/>
                </a:lnTo>
                <a:lnTo>
                  <a:pt x="77464" y="86"/>
                </a:lnTo>
                <a:lnTo>
                  <a:pt x="75179" y="34"/>
                </a:lnTo>
                <a:lnTo>
                  <a:pt x="67245" y="0"/>
                </a:lnTo>
                <a:lnTo>
                  <a:pt x="64201" y="791"/>
                </a:lnTo>
                <a:lnTo>
                  <a:pt x="60584" y="2112"/>
                </a:lnTo>
                <a:lnTo>
                  <a:pt x="56585" y="3786"/>
                </a:lnTo>
                <a:lnTo>
                  <a:pt x="53125" y="6490"/>
                </a:lnTo>
                <a:lnTo>
                  <a:pt x="50025" y="9880"/>
                </a:lnTo>
                <a:lnTo>
                  <a:pt x="47164" y="13727"/>
                </a:lnTo>
                <a:lnTo>
                  <a:pt x="43670" y="17880"/>
                </a:lnTo>
                <a:lnTo>
                  <a:pt x="39753" y="22236"/>
                </a:lnTo>
                <a:lnTo>
                  <a:pt x="35554" y="26727"/>
                </a:lnTo>
                <a:lnTo>
                  <a:pt x="31960" y="31309"/>
                </a:lnTo>
                <a:lnTo>
                  <a:pt x="28771" y="35951"/>
                </a:lnTo>
                <a:lnTo>
                  <a:pt x="25852" y="40633"/>
                </a:lnTo>
                <a:lnTo>
                  <a:pt x="23111" y="45342"/>
                </a:lnTo>
                <a:lnTo>
                  <a:pt x="17950" y="54808"/>
                </a:lnTo>
                <a:lnTo>
                  <a:pt x="8169" y="73819"/>
                </a:lnTo>
                <a:lnTo>
                  <a:pt x="3371" y="83339"/>
                </a:lnTo>
                <a:lnTo>
                  <a:pt x="1774" y="88894"/>
                </a:lnTo>
                <a:lnTo>
                  <a:pt x="710" y="94979"/>
                </a:lnTo>
                <a:lnTo>
                  <a:pt x="0" y="101416"/>
                </a:lnTo>
                <a:lnTo>
                  <a:pt x="321" y="107295"/>
                </a:lnTo>
                <a:lnTo>
                  <a:pt x="1328" y="112802"/>
                </a:lnTo>
                <a:lnTo>
                  <a:pt x="2794" y="118061"/>
                </a:lnTo>
                <a:lnTo>
                  <a:pt x="4564" y="123155"/>
                </a:lnTo>
                <a:lnTo>
                  <a:pt x="6539" y="128137"/>
                </a:lnTo>
                <a:lnTo>
                  <a:pt x="8648" y="133047"/>
                </a:lnTo>
                <a:lnTo>
                  <a:pt x="13109" y="142735"/>
                </a:lnTo>
                <a:lnTo>
                  <a:pt x="22441" y="161890"/>
                </a:lnTo>
                <a:lnTo>
                  <a:pt x="25600" y="166661"/>
                </a:lnTo>
                <a:lnTo>
                  <a:pt x="29294" y="171429"/>
                </a:lnTo>
                <a:lnTo>
                  <a:pt x="33343" y="176196"/>
                </a:lnTo>
                <a:lnTo>
                  <a:pt x="38425" y="180961"/>
                </a:lnTo>
                <a:lnTo>
                  <a:pt x="44193" y="185725"/>
                </a:lnTo>
                <a:lnTo>
                  <a:pt x="50420" y="190489"/>
                </a:lnTo>
                <a:lnTo>
                  <a:pt x="56159" y="194458"/>
                </a:lnTo>
                <a:lnTo>
                  <a:pt x="61573" y="197899"/>
                </a:lnTo>
                <a:lnTo>
                  <a:pt x="66769" y="200986"/>
                </a:lnTo>
                <a:lnTo>
                  <a:pt x="71821" y="204631"/>
                </a:lnTo>
                <a:lnTo>
                  <a:pt x="76776" y="208649"/>
                </a:lnTo>
                <a:lnTo>
                  <a:pt x="81667" y="212915"/>
                </a:lnTo>
                <a:lnTo>
                  <a:pt x="86515" y="215759"/>
                </a:lnTo>
                <a:lnTo>
                  <a:pt x="91335" y="217655"/>
                </a:lnTo>
                <a:lnTo>
                  <a:pt x="96136" y="218919"/>
                </a:lnTo>
                <a:lnTo>
                  <a:pt x="100924" y="220555"/>
                </a:lnTo>
                <a:lnTo>
                  <a:pt x="105703" y="222440"/>
                </a:lnTo>
                <a:lnTo>
                  <a:pt x="120025" y="2285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86"/>
          <p:cNvSpPr/>
          <p:nvPr/>
        </p:nvSpPr>
        <p:spPr>
          <a:xfrm>
            <a:off x="1121568" y="4364831"/>
            <a:ext cx="178595" cy="205598"/>
          </a:xfrm>
          <a:custGeom>
            <a:avLst/>
            <a:gdLst/>
            <a:ahLst/>
            <a:cxnLst/>
            <a:rect l="0" t="0" r="0" b="0"/>
            <a:pathLst>
              <a:path w="178595" h="205598">
                <a:moveTo>
                  <a:pt x="0" y="0"/>
                </a:moveTo>
                <a:lnTo>
                  <a:pt x="0" y="9943"/>
                </a:lnTo>
                <a:lnTo>
                  <a:pt x="794" y="12185"/>
                </a:lnTo>
                <a:lnTo>
                  <a:pt x="3793" y="16793"/>
                </a:lnTo>
                <a:lnTo>
                  <a:pt x="5704" y="19926"/>
                </a:lnTo>
                <a:lnTo>
                  <a:pt x="7771" y="23603"/>
                </a:lnTo>
                <a:lnTo>
                  <a:pt x="12185" y="31921"/>
                </a:lnTo>
                <a:lnTo>
                  <a:pt x="16793" y="40910"/>
                </a:lnTo>
                <a:lnTo>
                  <a:pt x="18339" y="45530"/>
                </a:lnTo>
                <a:lnTo>
                  <a:pt x="19370" y="50197"/>
                </a:lnTo>
                <a:lnTo>
                  <a:pt x="20057" y="54896"/>
                </a:lnTo>
                <a:lnTo>
                  <a:pt x="21309" y="59616"/>
                </a:lnTo>
                <a:lnTo>
                  <a:pt x="22937" y="64350"/>
                </a:lnTo>
                <a:lnTo>
                  <a:pt x="24817" y="69094"/>
                </a:lnTo>
                <a:lnTo>
                  <a:pt x="29022" y="80715"/>
                </a:lnTo>
                <a:lnTo>
                  <a:pt x="31254" y="87147"/>
                </a:lnTo>
                <a:lnTo>
                  <a:pt x="33536" y="93023"/>
                </a:lnTo>
                <a:lnTo>
                  <a:pt x="35851" y="98528"/>
                </a:lnTo>
                <a:lnTo>
                  <a:pt x="38188" y="103786"/>
                </a:lnTo>
                <a:lnTo>
                  <a:pt x="39747" y="108878"/>
                </a:lnTo>
                <a:lnTo>
                  <a:pt x="40785" y="113860"/>
                </a:lnTo>
                <a:lnTo>
                  <a:pt x="41478" y="118769"/>
                </a:lnTo>
                <a:lnTo>
                  <a:pt x="41939" y="123629"/>
                </a:lnTo>
                <a:lnTo>
                  <a:pt x="42247" y="128457"/>
                </a:lnTo>
                <a:lnTo>
                  <a:pt x="42589" y="137261"/>
                </a:lnTo>
                <a:lnTo>
                  <a:pt x="42782" y="146680"/>
                </a:lnTo>
                <a:lnTo>
                  <a:pt x="42862" y="157028"/>
                </a:lnTo>
                <a:lnTo>
                  <a:pt x="42863" y="89345"/>
                </a:lnTo>
                <a:lnTo>
                  <a:pt x="43657" y="83376"/>
                </a:lnTo>
                <a:lnTo>
                  <a:pt x="44979" y="77016"/>
                </a:lnTo>
                <a:lnTo>
                  <a:pt x="46655" y="70394"/>
                </a:lnTo>
                <a:lnTo>
                  <a:pt x="48566" y="64391"/>
                </a:lnTo>
                <a:lnTo>
                  <a:pt x="50634" y="58802"/>
                </a:lnTo>
                <a:lnTo>
                  <a:pt x="52806" y="53489"/>
                </a:lnTo>
                <a:lnTo>
                  <a:pt x="55048" y="48360"/>
                </a:lnTo>
                <a:lnTo>
                  <a:pt x="59656" y="38426"/>
                </a:lnTo>
                <a:lnTo>
                  <a:pt x="62789" y="34349"/>
                </a:lnTo>
                <a:lnTo>
                  <a:pt x="66466" y="30837"/>
                </a:lnTo>
                <a:lnTo>
                  <a:pt x="70504" y="27702"/>
                </a:lnTo>
                <a:lnTo>
                  <a:pt x="73990" y="24818"/>
                </a:lnTo>
                <a:lnTo>
                  <a:pt x="77108" y="22102"/>
                </a:lnTo>
                <a:lnTo>
                  <a:pt x="79981" y="19497"/>
                </a:lnTo>
                <a:lnTo>
                  <a:pt x="82689" y="17760"/>
                </a:lnTo>
                <a:lnTo>
                  <a:pt x="87816" y="15831"/>
                </a:lnTo>
                <a:lnTo>
                  <a:pt x="91088" y="15317"/>
                </a:lnTo>
                <a:lnTo>
                  <a:pt x="94856" y="14973"/>
                </a:lnTo>
                <a:lnTo>
                  <a:pt x="98956" y="14745"/>
                </a:lnTo>
                <a:lnTo>
                  <a:pt x="102484" y="15386"/>
                </a:lnTo>
                <a:lnTo>
                  <a:pt x="105629" y="16608"/>
                </a:lnTo>
                <a:lnTo>
                  <a:pt x="108519" y="18216"/>
                </a:lnTo>
                <a:lnTo>
                  <a:pt x="115964" y="22119"/>
                </a:lnTo>
                <a:lnTo>
                  <a:pt x="120172" y="24271"/>
                </a:lnTo>
                <a:lnTo>
                  <a:pt x="123771" y="28086"/>
                </a:lnTo>
                <a:lnTo>
                  <a:pt x="126964" y="33012"/>
                </a:lnTo>
                <a:lnTo>
                  <a:pt x="137792" y="54234"/>
                </a:lnTo>
                <a:lnTo>
                  <a:pt x="140280" y="60763"/>
                </a:lnTo>
                <a:lnTo>
                  <a:pt x="142733" y="68289"/>
                </a:lnTo>
                <a:lnTo>
                  <a:pt x="147575" y="84326"/>
                </a:lnTo>
                <a:lnTo>
                  <a:pt x="159536" y="121259"/>
                </a:lnTo>
                <a:lnTo>
                  <a:pt x="161126" y="128465"/>
                </a:lnTo>
                <a:lnTo>
                  <a:pt x="162186" y="135649"/>
                </a:lnTo>
                <a:lnTo>
                  <a:pt x="162893" y="142820"/>
                </a:lnTo>
                <a:lnTo>
                  <a:pt x="164158" y="149983"/>
                </a:lnTo>
                <a:lnTo>
                  <a:pt x="165795" y="157138"/>
                </a:lnTo>
                <a:lnTo>
                  <a:pt x="167680" y="164290"/>
                </a:lnTo>
                <a:lnTo>
                  <a:pt x="168937" y="170646"/>
                </a:lnTo>
                <a:lnTo>
                  <a:pt x="169775" y="176470"/>
                </a:lnTo>
                <a:lnTo>
                  <a:pt x="170333" y="181940"/>
                </a:lnTo>
                <a:lnTo>
                  <a:pt x="171499" y="186381"/>
                </a:lnTo>
                <a:lnTo>
                  <a:pt x="173070" y="190135"/>
                </a:lnTo>
                <a:lnTo>
                  <a:pt x="176139" y="196423"/>
                </a:lnTo>
                <a:lnTo>
                  <a:pt x="177503" y="201864"/>
                </a:lnTo>
                <a:lnTo>
                  <a:pt x="178271" y="205597"/>
                </a:lnTo>
                <a:lnTo>
                  <a:pt x="178379" y="205327"/>
                </a:lnTo>
                <a:lnTo>
                  <a:pt x="178594" y="2000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87"/>
          <p:cNvSpPr/>
          <p:nvPr/>
        </p:nvSpPr>
        <p:spPr>
          <a:xfrm>
            <a:off x="1393031" y="4293393"/>
            <a:ext cx="35720" cy="242889"/>
          </a:xfrm>
          <a:custGeom>
            <a:avLst/>
            <a:gdLst/>
            <a:ahLst/>
            <a:cxnLst/>
            <a:rect l="0" t="0" r="0" b="0"/>
            <a:pathLst>
              <a:path w="35720" h="242889">
                <a:moveTo>
                  <a:pt x="0" y="0"/>
                </a:moveTo>
                <a:lnTo>
                  <a:pt x="0" y="79713"/>
                </a:lnTo>
                <a:lnTo>
                  <a:pt x="794" y="86479"/>
                </a:lnTo>
                <a:lnTo>
                  <a:pt x="2116" y="93372"/>
                </a:lnTo>
                <a:lnTo>
                  <a:pt x="3792" y="100348"/>
                </a:lnTo>
                <a:lnTo>
                  <a:pt x="4909" y="108174"/>
                </a:lnTo>
                <a:lnTo>
                  <a:pt x="5654" y="116566"/>
                </a:lnTo>
                <a:lnTo>
                  <a:pt x="6151" y="125336"/>
                </a:lnTo>
                <a:lnTo>
                  <a:pt x="7275" y="133564"/>
                </a:lnTo>
                <a:lnTo>
                  <a:pt x="8819" y="141430"/>
                </a:lnTo>
                <a:lnTo>
                  <a:pt x="10642" y="149055"/>
                </a:lnTo>
                <a:lnTo>
                  <a:pt x="11857" y="155727"/>
                </a:lnTo>
                <a:lnTo>
                  <a:pt x="12667" y="161762"/>
                </a:lnTo>
                <a:lnTo>
                  <a:pt x="13207" y="167373"/>
                </a:lnTo>
                <a:lnTo>
                  <a:pt x="14361" y="173494"/>
                </a:lnTo>
                <a:lnTo>
                  <a:pt x="15924" y="179957"/>
                </a:lnTo>
                <a:lnTo>
                  <a:pt x="17760" y="186647"/>
                </a:lnTo>
                <a:lnTo>
                  <a:pt x="18983" y="192694"/>
                </a:lnTo>
                <a:lnTo>
                  <a:pt x="19799" y="198312"/>
                </a:lnTo>
                <a:lnTo>
                  <a:pt x="20343" y="203646"/>
                </a:lnTo>
                <a:lnTo>
                  <a:pt x="21500" y="208789"/>
                </a:lnTo>
                <a:lnTo>
                  <a:pt x="23064" y="213805"/>
                </a:lnTo>
                <a:lnTo>
                  <a:pt x="24901" y="218737"/>
                </a:lnTo>
                <a:lnTo>
                  <a:pt x="26126" y="222818"/>
                </a:lnTo>
                <a:lnTo>
                  <a:pt x="26942" y="226334"/>
                </a:lnTo>
                <a:lnTo>
                  <a:pt x="27486" y="229470"/>
                </a:lnTo>
                <a:lnTo>
                  <a:pt x="28643" y="232355"/>
                </a:lnTo>
                <a:lnTo>
                  <a:pt x="30208" y="235073"/>
                </a:lnTo>
                <a:lnTo>
                  <a:pt x="35719" y="2428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88"/>
          <p:cNvSpPr/>
          <p:nvPr/>
        </p:nvSpPr>
        <p:spPr>
          <a:xfrm>
            <a:off x="1329730" y="4350679"/>
            <a:ext cx="256183" cy="185181"/>
          </a:xfrm>
          <a:custGeom>
            <a:avLst/>
            <a:gdLst/>
            <a:ahLst/>
            <a:cxnLst/>
            <a:rect l="0" t="0" r="0" b="0"/>
            <a:pathLst>
              <a:path w="256183" h="185181">
                <a:moveTo>
                  <a:pt x="6151" y="42727"/>
                </a:moveTo>
                <a:lnTo>
                  <a:pt x="0" y="42727"/>
                </a:lnTo>
                <a:lnTo>
                  <a:pt x="463" y="41933"/>
                </a:lnTo>
                <a:lnTo>
                  <a:pt x="3094" y="38935"/>
                </a:lnTo>
                <a:lnTo>
                  <a:pt x="4907" y="37817"/>
                </a:lnTo>
                <a:lnTo>
                  <a:pt x="9037" y="36576"/>
                </a:lnTo>
                <a:lnTo>
                  <a:pt x="15826" y="35877"/>
                </a:lnTo>
                <a:lnTo>
                  <a:pt x="22622" y="35714"/>
                </a:lnTo>
                <a:lnTo>
                  <a:pt x="53904" y="35591"/>
                </a:lnTo>
                <a:lnTo>
                  <a:pt x="59417" y="36382"/>
                </a:lnTo>
                <a:lnTo>
                  <a:pt x="65474" y="37703"/>
                </a:lnTo>
                <a:lnTo>
                  <a:pt x="71894" y="39378"/>
                </a:lnTo>
                <a:lnTo>
                  <a:pt x="77761" y="40494"/>
                </a:lnTo>
                <a:lnTo>
                  <a:pt x="83260" y="41238"/>
                </a:lnTo>
                <a:lnTo>
                  <a:pt x="88513" y="41734"/>
                </a:lnTo>
                <a:lnTo>
                  <a:pt x="94396" y="42065"/>
                </a:lnTo>
                <a:lnTo>
                  <a:pt x="107284" y="42433"/>
                </a:lnTo>
                <a:lnTo>
                  <a:pt x="113260" y="43325"/>
                </a:lnTo>
                <a:lnTo>
                  <a:pt x="118832" y="44713"/>
                </a:lnTo>
                <a:lnTo>
                  <a:pt x="124134" y="46432"/>
                </a:lnTo>
                <a:lnTo>
                  <a:pt x="129256" y="47578"/>
                </a:lnTo>
                <a:lnTo>
                  <a:pt x="134259" y="48342"/>
                </a:lnTo>
                <a:lnTo>
                  <a:pt x="139181" y="48852"/>
                </a:lnTo>
                <a:lnTo>
                  <a:pt x="146767" y="49418"/>
                </a:lnTo>
                <a:lnTo>
                  <a:pt x="149901" y="49569"/>
                </a:lnTo>
                <a:lnTo>
                  <a:pt x="157617" y="51853"/>
                </a:lnTo>
                <a:lnTo>
                  <a:pt x="167921" y="55995"/>
                </a:lnTo>
                <a:lnTo>
                  <a:pt x="174866" y="61722"/>
                </a:lnTo>
                <a:lnTo>
                  <a:pt x="179177" y="65794"/>
                </a:lnTo>
                <a:lnTo>
                  <a:pt x="181033" y="67629"/>
                </a:lnTo>
                <a:lnTo>
                  <a:pt x="182270" y="69648"/>
                </a:lnTo>
                <a:lnTo>
                  <a:pt x="183645" y="74006"/>
                </a:lnTo>
                <a:lnTo>
                  <a:pt x="184256" y="78589"/>
                </a:lnTo>
                <a:lnTo>
                  <a:pt x="184527" y="83272"/>
                </a:lnTo>
                <a:lnTo>
                  <a:pt x="184648" y="87999"/>
                </a:lnTo>
                <a:lnTo>
                  <a:pt x="184736" y="108412"/>
                </a:lnTo>
                <a:lnTo>
                  <a:pt x="185533" y="111917"/>
                </a:lnTo>
                <a:lnTo>
                  <a:pt x="186858" y="115841"/>
                </a:lnTo>
                <a:lnTo>
                  <a:pt x="188534" y="120045"/>
                </a:lnTo>
                <a:lnTo>
                  <a:pt x="189652" y="124435"/>
                </a:lnTo>
                <a:lnTo>
                  <a:pt x="190398" y="128949"/>
                </a:lnTo>
                <a:lnTo>
                  <a:pt x="190895" y="133546"/>
                </a:lnTo>
                <a:lnTo>
                  <a:pt x="192020" y="138198"/>
                </a:lnTo>
                <a:lnTo>
                  <a:pt x="193563" y="142887"/>
                </a:lnTo>
                <a:lnTo>
                  <a:pt x="195386" y="147600"/>
                </a:lnTo>
                <a:lnTo>
                  <a:pt x="196602" y="151536"/>
                </a:lnTo>
                <a:lnTo>
                  <a:pt x="197412" y="154954"/>
                </a:lnTo>
                <a:lnTo>
                  <a:pt x="197952" y="158026"/>
                </a:lnTo>
                <a:lnTo>
                  <a:pt x="200669" y="163556"/>
                </a:lnTo>
                <a:lnTo>
                  <a:pt x="202504" y="166142"/>
                </a:lnTo>
                <a:lnTo>
                  <a:pt x="204544" y="171132"/>
                </a:lnTo>
                <a:lnTo>
                  <a:pt x="205451" y="175996"/>
                </a:lnTo>
                <a:lnTo>
                  <a:pt x="205853" y="180804"/>
                </a:lnTo>
                <a:lnTo>
                  <a:pt x="206080" y="184180"/>
                </a:lnTo>
                <a:lnTo>
                  <a:pt x="206906" y="184654"/>
                </a:lnTo>
                <a:lnTo>
                  <a:pt x="209940" y="185180"/>
                </a:lnTo>
                <a:lnTo>
                  <a:pt x="210273" y="184527"/>
                </a:lnTo>
                <a:lnTo>
                  <a:pt x="209701" y="183298"/>
                </a:lnTo>
                <a:lnTo>
                  <a:pt x="208526" y="181685"/>
                </a:lnTo>
                <a:lnTo>
                  <a:pt x="207220" y="177776"/>
                </a:lnTo>
                <a:lnTo>
                  <a:pt x="206640" y="172599"/>
                </a:lnTo>
                <a:lnTo>
                  <a:pt x="206485" y="168996"/>
                </a:lnTo>
                <a:lnTo>
                  <a:pt x="206313" y="159965"/>
                </a:lnTo>
                <a:lnTo>
                  <a:pt x="206237" y="148014"/>
                </a:lnTo>
                <a:lnTo>
                  <a:pt x="205423" y="141493"/>
                </a:lnTo>
                <a:lnTo>
                  <a:pt x="204086" y="134765"/>
                </a:lnTo>
                <a:lnTo>
                  <a:pt x="202401" y="127898"/>
                </a:lnTo>
                <a:lnTo>
                  <a:pt x="201278" y="121733"/>
                </a:lnTo>
                <a:lnTo>
                  <a:pt x="200530" y="116035"/>
                </a:lnTo>
                <a:lnTo>
                  <a:pt x="200030" y="110649"/>
                </a:lnTo>
                <a:lnTo>
                  <a:pt x="198904" y="104677"/>
                </a:lnTo>
                <a:lnTo>
                  <a:pt x="197359" y="98314"/>
                </a:lnTo>
                <a:lnTo>
                  <a:pt x="195536" y="91692"/>
                </a:lnTo>
                <a:lnTo>
                  <a:pt x="194320" y="84895"/>
                </a:lnTo>
                <a:lnTo>
                  <a:pt x="193509" y="77983"/>
                </a:lnTo>
                <a:lnTo>
                  <a:pt x="192969" y="70993"/>
                </a:lnTo>
                <a:lnTo>
                  <a:pt x="192609" y="64746"/>
                </a:lnTo>
                <a:lnTo>
                  <a:pt x="192208" y="53571"/>
                </a:lnTo>
                <a:lnTo>
                  <a:pt x="192896" y="48369"/>
                </a:lnTo>
                <a:lnTo>
                  <a:pt x="194147" y="43313"/>
                </a:lnTo>
                <a:lnTo>
                  <a:pt x="195776" y="38355"/>
                </a:lnTo>
                <a:lnTo>
                  <a:pt x="196861" y="33462"/>
                </a:lnTo>
                <a:lnTo>
                  <a:pt x="197585" y="28613"/>
                </a:lnTo>
                <a:lnTo>
                  <a:pt x="198067" y="23793"/>
                </a:lnTo>
                <a:lnTo>
                  <a:pt x="199183" y="19785"/>
                </a:lnTo>
                <a:lnTo>
                  <a:pt x="200720" y="16319"/>
                </a:lnTo>
                <a:lnTo>
                  <a:pt x="202538" y="13216"/>
                </a:lnTo>
                <a:lnTo>
                  <a:pt x="206676" y="7650"/>
                </a:lnTo>
                <a:lnTo>
                  <a:pt x="208890" y="5055"/>
                </a:lnTo>
                <a:lnTo>
                  <a:pt x="211161" y="3325"/>
                </a:lnTo>
                <a:lnTo>
                  <a:pt x="215799" y="1402"/>
                </a:lnTo>
                <a:lnTo>
                  <a:pt x="222624" y="548"/>
                </a:lnTo>
                <a:lnTo>
                  <a:pt x="230155" y="168"/>
                </a:lnTo>
                <a:lnTo>
                  <a:pt x="236148" y="0"/>
                </a:lnTo>
                <a:lnTo>
                  <a:pt x="243574" y="2041"/>
                </a:lnTo>
                <a:lnTo>
                  <a:pt x="256182" y="70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89"/>
          <p:cNvSpPr/>
          <p:nvPr/>
        </p:nvSpPr>
        <p:spPr>
          <a:xfrm>
            <a:off x="1657350" y="4421981"/>
            <a:ext cx="14288" cy="78582"/>
          </a:xfrm>
          <a:custGeom>
            <a:avLst/>
            <a:gdLst/>
            <a:ahLst/>
            <a:cxnLst/>
            <a:rect l="0" t="0" r="0" b="0"/>
            <a:pathLst>
              <a:path w="14288" h="78582">
                <a:moveTo>
                  <a:pt x="0" y="0"/>
                </a:moveTo>
                <a:lnTo>
                  <a:pt x="0" y="16793"/>
                </a:lnTo>
                <a:lnTo>
                  <a:pt x="793" y="19926"/>
                </a:lnTo>
                <a:lnTo>
                  <a:pt x="2116" y="23603"/>
                </a:lnTo>
                <a:lnTo>
                  <a:pt x="3792" y="27641"/>
                </a:lnTo>
                <a:lnTo>
                  <a:pt x="4909" y="31921"/>
                </a:lnTo>
                <a:lnTo>
                  <a:pt x="5654" y="36362"/>
                </a:lnTo>
                <a:lnTo>
                  <a:pt x="6150" y="40910"/>
                </a:lnTo>
                <a:lnTo>
                  <a:pt x="7275" y="45530"/>
                </a:lnTo>
                <a:lnTo>
                  <a:pt x="8819" y="50197"/>
                </a:lnTo>
                <a:lnTo>
                  <a:pt x="10641" y="54896"/>
                </a:lnTo>
                <a:lnTo>
                  <a:pt x="11857" y="58822"/>
                </a:lnTo>
                <a:lnTo>
                  <a:pt x="12667" y="62234"/>
                </a:lnTo>
                <a:lnTo>
                  <a:pt x="13207" y="65301"/>
                </a:lnTo>
                <a:lnTo>
                  <a:pt x="13567" y="68141"/>
                </a:lnTo>
                <a:lnTo>
                  <a:pt x="13807" y="70827"/>
                </a:lnTo>
                <a:lnTo>
                  <a:pt x="14287" y="785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90"/>
          <p:cNvSpPr/>
          <p:nvPr/>
        </p:nvSpPr>
        <p:spPr>
          <a:xfrm>
            <a:off x="1664493" y="4300537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0" y="14288"/>
                </a:moveTo>
                <a:lnTo>
                  <a:pt x="0" y="10495"/>
                </a:lnTo>
                <a:lnTo>
                  <a:pt x="794" y="9378"/>
                </a:lnTo>
                <a:lnTo>
                  <a:pt x="2117" y="8634"/>
                </a:lnTo>
                <a:lnTo>
                  <a:pt x="3793" y="8137"/>
                </a:lnTo>
                <a:lnTo>
                  <a:pt x="4910" y="7012"/>
                </a:lnTo>
                <a:lnTo>
                  <a:pt x="5655" y="5468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91"/>
          <p:cNvSpPr/>
          <p:nvPr/>
        </p:nvSpPr>
        <p:spPr>
          <a:xfrm>
            <a:off x="1743377" y="4371975"/>
            <a:ext cx="106341" cy="120325"/>
          </a:xfrm>
          <a:custGeom>
            <a:avLst/>
            <a:gdLst/>
            <a:ahLst/>
            <a:cxnLst/>
            <a:rect l="0" t="0" r="0" b="0"/>
            <a:pathLst>
              <a:path w="106341" h="120325">
                <a:moveTo>
                  <a:pt x="21129" y="14287"/>
                </a:moveTo>
                <a:lnTo>
                  <a:pt x="17337" y="14287"/>
                </a:lnTo>
                <a:lnTo>
                  <a:pt x="16219" y="15081"/>
                </a:lnTo>
                <a:lnTo>
                  <a:pt x="15475" y="16404"/>
                </a:lnTo>
                <a:lnTo>
                  <a:pt x="14279" y="20438"/>
                </a:lnTo>
                <a:lnTo>
                  <a:pt x="11999" y="23107"/>
                </a:lnTo>
                <a:lnTo>
                  <a:pt x="10280" y="24929"/>
                </a:lnTo>
                <a:lnTo>
                  <a:pt x="9134" y="26938"/>
                </a:lnTo>
                <a:lnTo>
                  <a:pt x="8370" y="29071"/>
                </a:lnTo>
                <a:lnTo>
                  <a:pt x="7860" y="31287"/>
                </a:lnTo>
                <a:lnTo>
                  <a:pt x="7521" y="34352"/>
                </a:lnTo>
                <a:lnTo>
                  <a:pt x="7294" y="37982"/>
                </a:lnTo>
                <a:lnTo>
                  <a:pt x="7143" y="41990"/>
                </a:lnTo>
                <a:lnTo>
                  <a:pt x="6249" y="45456"/>
                </a:lnTo>
                <a:lnTo>
                  <a:pt x="4859" y="48560"/>
                </a:lnTo>
                <a:lnTo>
                  <a:pt x="3139" y="51423"/>
                </a:lnTo>
                <a:lnTo>
                  <a:pt x="1992" y="54919"/>
                </a:lnTo>
                <a:lnTo>
                  <a:pt x="1227" y="58838"/>
                </a:lnTo>
                <a:lnTo>
                  <a:pt x="717" y="63038"/>
                </a:lnTo>
                <a:lnTo>
                  <a:pt x="377" y="66631"/>
                </a:lnTo>
                <a:lnTo>
                  <a:pt x="151" y="69820"/>
                </a:lnTo>
                <a:lnTo>
                  <a:pt x="0" y="72741"/>
                </a:lnTo>
                <a:lnTo>
                  <a:pt x="693" y="76275"/>
                </a:lnTo>
                <a:lnTo>
                  <a:pt x="1949" y="80219"/>
                </a:lnTo>
                <a:lnTo>
                  <a:pt x="3579" y="84435"/>
                </a:lnTo>
                <a:lnTo>
                  <a:pt x="4667" y="88040"/>
                </a:lnTo>
                <a:lnTo>
                  <a:pt x="5392" y="91237"/>
                </a:lnTo>
                <a:lnTo>
                  <a:pt x="5875" y="94162"/>
                </a:lnTo>
                <a:lnTo>
                  <a:pt x="6991" y="96906"/>
                </a:lnTo>
                <a:lnTo>
                  <a:pt x="8529" y="99529"/>
                </a:lnTo>
                <a:lnTo>
                  <a:pt x="10347" y="102071"/>
                </a:lnTo>
                <a:lnTo>
                  <a:pt x="13147" y="104560"/>
                </a:lnTo>
                <a:lnTo>
                  <a:pt x="16602" y="107013"/>
                </a:lnTo>
                <a:lnTo>
                  <a:pt x="20492" y="109442"/>
                </a:lnTo>
                <a:lnTo>
                  <a:pt x="23879" y="111061"/>
                </a:lnTo>
                <a:lnTo>
                  <a:pt x="26931" y="112140"/>
                </a:lnTo>
                <a:lnTo>
                  <a:pt x="29760" y="112860"/>
                </a:lnTo>
                <a:lnTo>
                  <a:pt x="32439" y="114134"/>
                </a:lnTo>
                <a:lnTo>
                  <a:pt x="35019" y="115777"/>
                </a:lnTo>
                <a:lnTo>
                  <a:pt x="37533" y="117666"/>
                </a:lnTo>
                <a:lnTo>
                  <a:pt x="40796" y="118925"/>
                </a:lnTo>
                <a:lnTo>
                  <a:pt x="44559" y="119764"/>
                </a:lnTo>
                <a:lnTo>
                  <a:pt x="48655" y="120324"/>
                </a:lnTo>
                <a:lnTo>
                  <a:pt x="52180" y="119903"/>
                </a:lnTo>
                <a:lnTo>
                  <a:pt x="55323" y="118829"/>
                </a:lnTo>
                <a:lnTo>
                  <a:pt x="69864" y="111402"/>
                </a:lnTo>
                <a:lnTo>
                  <a:pt x="73463" y="109193"/>
                </a:lnTo>
                <a:lnTo>
                  <a:pt x="76655" y="106927"/>
                </a:lnTo>
                <a:lnTo>
                  <a:pt x="79578" y="104622"/>
                </a:lnTo>
                <a:lnTo>
                  <a:pt x="83114" y="101498"/>
                </a:lnTo>
                <a:lnTo>
                  <a:pt x="91275" y="93793"/>
                </a:lnTo>
                <a:lnTo>
                  <a:pt x="101003" y="84323"/>
                </a:lnTo>
                <a:lnTo>
                  <a:pt x="102953" y="80822"/>
                </a:lnTo>
                <a:lnTo>
                  <a:pt x="104254" y="76899"/>
                </a:lnTo>
                <a:lnTo>
                  <a:pt x="105120" y="72698"/>
                </a:lnTo>
                <a:lnTo>
                  <a:pt x="105698" y="68309"/>
                </a:lnTo>
                <a:lnTo>
                  <a:pt x="106083" y="63796"/>
                </a:lnTo>
                <a:lnTo>
                  <a:pt x="106340" y="59199"/>
                </a:lnTo>
                <a:lnTo>
                  <a:pt x="105718" y="55341"/>
                </a:lnTo>
                <a:lnTo>
                  <a:pt x="104509" y="51975"/>
                </a:lnTo>
                <a:lnTo>
                  <a:pt x="102909" y="48938"/>
                </a:lnTo>
                <a:lnTo>
                  <a:pt x="101049" y="46119"/>
                </a:lnTo>
                <a:lnTo>
                  <a:pt x="99015" y="43446"/>
                </a:lnTo>
                <a:lnTo>
                  <a:pt x="96866" y="40870"/>
                </a:lnTo>
                <a:lnTo>
                  <a:pt x="93845" y="37565"/>
                </a:lnTo>
                <a:lnTo>
                  <a:pt x="86255" y="29660"/>
                </a:lnTo>
                <a:lnTo>
                  <a:pt x="82009" y="26123"/>
                </a:lnTo>
                <a:lnTo>
                  <a:pt x="77591" y="22971"/>
                </a:lnTo>
                <a:lnTo>
                  <a:pt x="73058" y="20077"/>
                </a:lnTo>
                <a:lnTo>
                  <a:pt x="69242" y="17353"/>
                </a:lnTo>
                <a:lnTo>
                  <a:pt x="65904" y="14744"/>
                </a:lnTo>
                <a:lnTo>
                  <a:pt x="62885" y="12210"/>
                </a:lnTo>
                <a:lnTo>
                  <a:pt x="59285" y="9728"/>
                </a:lnTo>
                <a:lnTo>
                  <a:pt x="55298" y="7279"/>
                </a:lnTo>
                <a:lnTo>
                  <a:pt x="45076" y="1438"/>
                </a:lnTo>
                <a:lnTo>
                  <a:pt x="43444" y="958"/>
                </a:lnTo>
                <a:lnTo>
                  <a:pt x="41562" y="639"/>
                </a:lnTo>
                <a:lnTo>
                  <a:pt x="36630" y="126"/>
                </a:lnTo>
                <a:lnTo>
                  <a:pt x="33839" y="56"/>
                </a:lnTo>
                <a:lnTo>
                  <a:pt x="2827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92"/>
          <p:cNvSpPr/>
          <p:nvPr/>
        </p:nvSpPr>
        <p:spPr>
          <a:xfrm>
            <a:off x="1914525" y="4264818"/>
            <a:ext cx="57151" cy="271464"/>
          </a:xfrm>
          <a:custGeom>
            <a:avLst/>
            <a:gdLst/>
            <a:ahLst/>
            <a:cxnLst/>
            <a:rect l="0" t="0" r="0" b="0"/>
            <a:pathLst>
              <a:path w="57151" h="271464">
                <a:moveTo>
                  <a:pt x="0" y="0"/>
                </a:moveTo>
                <a:lnTo>
                  <a:pt x="0" y="26736"/>
                </a:lnTo>
                <a:lnTo>
                  <a:pt x="793" y="32111"/>
                </a:lnTo>
                <a:lnTo>
                  <a:pt x="2116" y="38077"/>
                </a:lnTo>
                <a:lnTo>
                  <a:pt x="3792" y="44435"/>
                </a:lnTo>
                <a:lnTo>
                  <a:pt x="5703" y="50261"/>
                </a:lnTo>
                <a:lnTo>
                  <a:pt x="7770" y="55733"/>
                </a:lnTo>
                <a:lnTo>
                  <a:pt x="9942" y="60967"/>
                </a:lnTo>
                <a:lnTo>
                  <a:pt x="11391" y="66839"/>
                </a:lnTo>
                <a:lnTo>
                  <a:pt x="12356" y="73135"/>
                </a:lnTo>
                <a:lnTo>
                  <a:pt x="13000" y="79713"/>
                </a:lnTo>
                <a:lnTo>
                  <a:pt x="15016" y="86479"/>
                </a:lnTo>
                <a:lnTo>
                  <a:pt x="17948" y="93372"/>
                </a:lnTo>
                <a:lnTo>
                  <a:pt x="21490" y="100348"/>
                </a:lnTo>
                <a:lnTo>
                  <a:pt x="24646" y="108174"/>
                </a:lnTo>
                <a:lnTo>
                  <a:pt x="27543" y="116566"/>
                </a:lnTo>
                <a:lnTo>
                  <a:pt x="37896" y="149055"/>
                </a:lnTo>
                <a:lnTo>
                  <a:pt x="45183" y="171165"/>
                </a:lnTo>
                <a:lnTo>
                  <a:pt x="46791" y="178404"/>
                </a:lnTo>
                <a:lnTo>
                  <a:pt x="47862" y="185611"/>
                </a:lnTo>
                <a:lnTo>
                  <a:pt x="48577" y="192797"/>
                </a:lnTo>
                <a:lnTo>
                  <a:pt x="49847" y="199175"/>
                </a:lnTo>
                <a:lnTo>
                  <a:pt x="51487" y="205015"/>
                </a:lnTo>
                <a:lnTo>
                  <a:pt x="53375" y="210496"/>
                </a:lnTo>
                <a:lnTo>
                  <a:pt x="54633" y="215737"/>
                </a:lnTo>
                <a:lnTo>
                  <a:pt x="55472" y="220818"/>
                </a:lnTo>
                <a:lnTo>
                  <a:pt x="56031" y="225794"/>
                </a:lnTo>
                <a:lnTo>
                  <a:pt x="56404" y="230698"/>
                </a:lnTo>
                <a:lnTo>
                  <a:pt x="56653" y="235555"/>
                </a:lnTo>
                <a:lnTo>
                  <a:pt x="56929" y="245185"/>
                </a:lnTo>
                <a:lnTo>
                  <a:pt x="57150" y="2714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93"/>
          <p:cNvSpPr/>
          <p:nvPr/>
        </p:nvSpPr>
        <p:spPr>
          <a:xfrm>
            <a:off x="2057498" y="4343400"/>
            <a:ext cx="85495" cy="178594"/>
          </a:xfrm>
          <a:custGeom>
            <a:avLst/>
            <a:gdLst/>
            <a:ahLst/>
            <a:cxnLst/>
            <a:rect l="0" t="0" r="0" b="0"/>
            <a:pathLst>
              <a:path w="85495" h="178594">
                <a:moveTo>
                  <a:pt x="49908" y="0"/>
                </a:moveTo>
                <a:lnTo>
                  <a:pt x="39965" y="0"/>
                </a:lnTo>
                <a:lnTo>
                  <a:pt x="37723" y="793"/>
                </a:lnTo>
                <a:lnTo>
                  <a:pt x="35434" y="2116"/>
                </a:lnTo>
                <a:lnTo>
                  <a:pt x="33115" y="3792"/>
                </a:lnTo>
                <a:lnTo>
                  <a:pt x="30775" y="4909"/>
                </a:lnTo>
                <a:lnTo>
                  <a:pt x="28422" y="5654"/>
                </a:lnTo>
                <a:lnTo>
                  <a:pt x="26059" y="6151"/>
                </a:lnTo>
                <a:lnTo>
                  <a:pt x="23689" y="7275"/>
                </a:lnTo>
                <a:lnTo>
                  <a:pt x="21316" y="8819"/>
                </a:lnTo>
                <a:lnTo>
                  <a:pt x="18941" y="10641"/>
                </a:lnTo>
                <a:lnTo>
                  <a:pt x="16563" y="12651"/>
                </a:lnTo>
                <a:lnTo>
                  <a:pt x="14184" y="14784"/>
                </a:lnTo>
                <a:lnTo>
                  <a:pt x="8455" y="20118"/>
                </a:lnTo>
                <a:lnTo>
                  <a:pt x="3671" y="24834"/>
                </a:lnTo>
                <a:lnTo>
                  <a:pt x="2414" y="26875"/>
                </a:lnTo>
                <a:lnTo>
                  <a:pt x="1018" y="31259"/>
                </a:lnTo>
                <a:lnTo>
                  <a:pt x="398" y="35853"/>
                </a:lnTo>
                <a:lnTo>
                  <a:pt x="122" y="40541"/>
                </a:lnTo>
                <a:lnTo>
                  <a:pt x="0" y="45270"/>
                </a:lnTo>
                <a:lnTo>
                  <a:pt x="761" y="48436"/>
                </a:lnTo>
                <a:lnTo>
                  <a:pt x="2062" y="52135"/>
                </a:lnTo>
                <a:lnTo>
                  <a:pt x="3723" y="56188"/>
                </a:lnTo>
                <a:lnTo>
                  <a:pt x="5624" y="59683"/>
                </a:lnTo>
                <a:lnTo>
                  <a:pt x="7685" y="62807"/>
                </a:lnTo>
                <a:lnTo>
                  <a:pt x="9853" y="65684"/>
                </a:lnTo>
                <a:lnTo>
                  <a:pt x="12092" y="68395"/>
                </a:lnTo>
                <a:lnTo>
                  <a:pt x="14379" y="70997"/>
                </a:lnTo>
                <a:lnTo>
                  <a:pt x="16697" y="73525"/>
                </a:lnTo>
                <a:lnTo>
                  <a:pt x="23506" y="80567"/>
                </a:lnTo>
                <a:lnTo>
                  <a:pt x="62845" y="120089"/>
                </a:lnTo>
                <a:lnTo>
                  <a:pt x="66470" y="124510"/>
                </a:lnTo>
                <a:lnTo>
                  <a:pt x="69680" y="129044"/>
                </a:lnTo>
                <a:lnTo>
                  <a:pt x="72615" y="133654"/>
                </a:lnTo>
                <a:lnTo>
                  <a:pt x="75364" y="137521"/>
                </a:lnTo>
                <a:lnTo>
                  <a:pt x="77992" y="140893"/>
                </a:lnTo>
                <a:lnTo>
                  <a:pt x="80537" y="143935"/>
                </a:lnTo>
                <a:lnTo>
                  <a:pt x="82233" y="146756"/>
                </a:lnTo>
                <a:lnTo>
                  <a:pt x="84119" y="152008"/>
                </a:lnTo>
                <a:lnTo>
                  <a:pt x="84956" y="156988"/>
                </a:lnTo>
                <a:lnTo>
                  <a:pt x="85494" y="162860"/>
                </a:lnTo>
                <a:lnTo>
                  <a:pt x="83951" y="164136"/>
                </a:lnTo>
                <a:lnTo>
                  <a:pt x="81335" y="165780"/>
                </a:lnTo>
                <a:lnTo>
                  <a:pt x="78003" y="167670"/>
                </a:lnTo>
                <a:lnTo>
                  <a:pt x="74988" y="168930"/>
                </a:lnTo>
                <a:lnTo>
                  <a:pt x="72184" y="169770"/>
                </a:lnTo>
                <a:lnTo>
                  <a:pt x="69521" y="170330"/>
                </a:lnTo>
                <a:lnTo>
                  <a:pt x="66159" y="171497"/>
                </a:lnTo>
                <a:lnTo>
                  <a:pt x="62329" y="173069"/>
                </a:lnTo>
                <a:lnTo>
                  <a:pt x="58188" y="174911"/>
                </a:lnTo>
                <a:lnTo>
                  <a:pt x="53841" y="176138"/>
                </a:lnTo>
                <a:lnTo>
                  <a:pt x="49355" y="176956"/>
                </a:lnTo>
                <a:lnTo>
                  <a:pt x="44777" y="177502"/>
                </a:lnTo>
                <a:lnTo>
                  <a:pt x="40137" y="177866"/>
                </a:lnTo>
                <a:lnTo>
                  <a:pt x="35457" y="178108"/>
                </a:lnTo>
                <a:lnTo>
                  <a:pt x="23401" y="178449"/>
                </a:lnTo>
                <a:lnTo>
                  <a:pt x="7045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94"/>
          <p:cNvSpPr/>
          <p:nvPr/>
        </p:nvSpPr>
        <p:spPr>
          <a:xfrm>
            <a:off x="3415007" y="3036093"/>
            <a:ext cx="378325" cy="442914"/>
          </a:xfrm>
          <a:custGeom>
            <a:avLst/>
            <a:gdLst/>
            <a:ahLst/>
            <a:cxnLst/>
            <a:rect l="0" t="0" r="0" b="0"/>
            <a:pathLst>
              <a:path w="378325" h="442914">
                <a:moveTo>
                  <a:pt x="6849" y="442913"/>
                </a:moveTo>
                <a:lnTo>
                  <a:pt x="0" y="442913"/>
                </a:lnTo>
                <a:lnTo>
                  <a:pt x="3585" y="439121"/>
                </a:lnTo>
                <a:lnTo>
                  <a:pt x="4673" y="437210"/>
                </a:lnTo>
                <a:lnTo>
                  <a:pt x="5882" y="432970"/>
                </a:lnTo>
                <a:lnTo>
                  <a:pt x="6563" y="422328"/>
                </a:lnTo>
                <a:lnTo>
                  <a:pt x="8838" y="413656"/>
                </a:lnTo>
                <a:lnTo>
                  <a:pt x="10556" y="409120"/>
                </a:lnTo>
                <a:lnTo>
                  <a:pt x="10114" y="404510"/>
                </a:lnTo>
                <a:lnTo>
                  <a:pt x="8232" y="399848"/>
                </a:lnTo>
                <a:lnTo>
                  <a:pt x="5390" y="395154"/>
                </a:lnTo>
                <a:lnTo>
                  <a:pt x="4288" y="389642"/>
                </a:lnTo>
                <a:lnTo>
                  <a:pt x="5182" y="377168"/>
                </a:lnTo>
                <a:lnTo>
                  <a:pt x="8225" y="363687"/>
                </a:lnTo>
                <a:lnTo>
                  <a:pt x="10147" y="356758"/>
                </a:lnTo>
                <a:lnTo>
                  <a:pt x="13017" y="349758"/>
                </a:lnTo>
                <a:lnTo>
                  <a:pt x="16517" y="342710"/>
                </a:lnTo>
                <a:lnTo>
                  <a:pt x="20438" y="335629"/>
                </a:lnTo>
                <a:lnTo>
                  <a:pt x="24640" y="328528"/>
                </a:lnTo>
                <a:lnTo>
                  <a:pt x="33541" y="314288"/>
                </a:lnTo>
                <a:lnTo>
                  <a:pt x="38138" y="306363"/>
                </a:lnTo>
                <a:lnTo>
                  <a:pt x="47478" y="289091"/>
                </a:lnTo>
                <a:lnTo>
                  <a:pt x="52985" y="280040"/>
                </a:lnTo>
                <a:lnTo>
                  <a:pt x="59037" y="270831"/>
                </a:lnTo>
                <a:lnTo>
                  <a:pt x="65454" y="261516"/>
                </a:lnTo>
                <a:lnTo>
                  <a:pt x="72906" y="252132"/>
                </a:lnTo>
                <a:lnTo>
                  <a:pt x="81050" y="242701"/>
                </a:lnTo>
                <a:lnTo>
                  <a:pt x="89654" y="233238"/>
                </a:lnTo>
                <a:lnTo>
                  <a:pt x="97771" y="223755"/>
                </a:lnTo>
                <a:lnTo>
                  <a:pt x="105564" y="214258"/>
                </a:lnTo>
                <a:lnTo>
                  <a:pt x="113140" y="204751"/>
                </a:lnTo>
                <a:lnTo>
                  <a:pt x="121366" y="195238"/>
                </a:lnTo>
                <a:lnTo>
                  <a:pt x="130025" y="185721"/>
                </a:lnTo>
                <a:lnTo>
                  <a:pt x="148112" y="166681"/>
                </a:lnTo>
                <a:lnTo>
                  <a:pt x="166735" y="147635"/>
                </a:lnTo>
                <a:lnTo>
                  <a:pt x="176940" y="138111"/>
                </a:lnTo>
                <a:lnTo>
                  <a:pt x="187712" y="128586"/>
                </a:lnTo>
                <a:lnTo>
                  <a:pt x="198861" y="119062"/>
                </a:lnTo>
                <a:lnTo>
                  <a:pt x="219717" y="102129"/>
                </a:lnTo>
                <a:lnTo>
                  <a:pt x="249309" y="79209"/>
                </a:lnTo>
                <a:lnTo>
                  <a:pt x="287752" y="50131"/>
                </a:lnTo>
                <a:lnTo>
                  <a:pt x="304733" y="37891"/>
                </a:lnTo>
                <a:lnTo>
                  <a:pt x="327679" y="22075"/>
                </a:lnTo>
                <a:lnTo>
                  <a:pt x="335036" y="17098"/>
                </a:lnTo>
                <a:lnTo>
                  <a:pt x="343115" y="12986"/>
                </a:lnTo>
                <a:lnTo>
                  <a:pt x="351676" y="9451"/>
                </a:lnTo>
                <a:lnTo>
                  <a:pt x="37832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95"/>
          <p:cNvSpPr/>
          <p:nvPr/>
        </p:nvSpPr>
        <p:spPr>
          <a:xfrm>
            <a:off x="3479093" y="3278981"/>
            <a:ext cx="371389" cy="257176"/>
          </a:xfrm>
          <a:custGeom>
            <a:avLst/>
            <a:gdLst/>
            <a:ahLst/>
            <a:cxnLst/>
            <a:rect l="0" t="0" r="0" b="0"/>
            <a:pathLst>
              <a:path w="371389" h="257176">
                <a:moveTo>
                  <a:pt x="7057" y="257175"/>
                </a:moveTo>
                <a:lnTo>
                  <a:pt x="3264" y="257175"/>
                </a:lnTo>
                <a:lnTo>
                  <a:pt x="2147" y="256381"/>
                </a:lnTo>
                <a:lnTo>
                  <a:pt x="1403" y="255059"/>
                </a:lnTo>
                <a:lnTo>
                  <a:pt x="207" y="251024"/>
                </a:lnTo>
                <a:lnTo>
                  <a:pt x="0" y="246533"/>
                </a:lnTo>
                <a:lnTo>
                  <a:pt x="765" y="245318"/>
                </a:lnTo>
                <a:lnTo>
                  <a:pt x="2068" y="244508"/>
                </a:lnTo>
                <a:lnTo>
                  <a:pt x="3731" y="243967"/>
                </a:lnTo>
                <a:lnTo>
                  <a:pt x="4840" y="242814"/>
                </a:lnTo>
                <a:lnTo>
                  <a:pt x="5579" y="241251"/>
                </a:lnTo>
                <a:lnTo>
                  <a:pt x="7193" y="236604"/>
                </a:lnTo>
                <a:lnTo>
                  <a:pt x="10557" y="229247"/>
                </a:lnTo>
                <a:lnTo>
                  <a:pt x="14698" y="222802"/>
                </a:lnTo>
                <a:lnTo>
                  <a:pt x="19978" y="216498"/>
                </a:lnTo>
                <a:lnTo>
                  <a:pt x="27616" y="208404"/>
                </a:lnTo>
                <a:lnTo>
                  <a:pt x="54814" y="180874"/>
                </a:lnTo>
                <a:lnTo>
                  <a:pt x="60327" y="176146"/>
                </a:lnTo>
                <a:lnTo>
                  <a:pt x="66382" y="171406"/>
                </a:lnTo>
                <a:lnTo>
                  <a:pt x="72801" y="166658"/>
                </a:lnTo>
                <a:lnTo>
                  <a:pt x="77873" y="161112"/>
                </a:lnTo>
                <a:lnTo>
                  <a:pt x="82049" y="155033"/>
                </a:lnTo>
                <a:lnTo>
                  <a:pt x="85627" y="148599"/>
                </a:lnTo>
                <a:lnTo>
                  <a:pt x="90393" y="142722"/>
                </a:lnTo>
                <a:lnTo>
                  <a:pt x="95952" y="137217"/>
                </a:lnTo>
                <a:lnTo>
                  <a:pt x="102039" y="131959"/>
                </a:lnTo>
                <a:lnTo>
                  <a:pt x="109272" y="126073"/>
                </a:lnTo>
                <a:lnTo>
                  <a:pt x="125776" y="113182"/>
                </a:lnTo>
                <a:lnTo>
                  <a:pt x="134621" y="107205"/>
                </a:lnTo>
                <a:lnTo>
                  <a:pt x="143694" y="101632"/>
                </a:lnTo>
                <a:lnTo>
                  <a:pt x="152916" y="96330"/>
                </a:lnTo>
                <a:lnTo>
                  <a:pt x="162240" y="90414"/>
                </a:lnTo>
                <a:lnTo>
                  <a:pt x="171631" y="84088"/>
                </a:lnTo>
                <a:lnTo>
                  <a:pt x="181067" y="77490"/>
                </a:lnTo>
                <a:lnTo>
                  <a:pt x="191326" y="71504"/>
                </a:lnTo>
                <a:lnTo>
                  <a:pt x="202134" y="65925"/>
                </a:lnTo>
                <a:lnTo>
                  <a:pt x="213308" y="60619"/>
                </a:lnTo>
                <a:lnTo>
                  <a:pt x="236307" y="50489"/>
                </a:lnTo>
                <a:lnTo>
                  <a:pt x="247997" y="45566"/>
                </a:lnTo>
                <a:lnTo>
                  <a:pt x="269452" y="35862"/>
                </a:lnTo>
                <a:lnTo>
                  <a:pt x="279618" y="31051"/>
                </a:lnTo>
                <a:lnTo>
                  <a:pt x="288777" y="26257"/>
                </a:lnTo>
                <a:lnTo>
                  <a:pt x="297264" y="21474"/>
                </a:lnTo>
                <a:lnTo>
                  <a:pt x="305303" y="16697"/>
                </a:lnTo>
                <a:lnTo>
                  <a:pt x="313044" y="12718"/>
                </a:lnTo>
                <a:lnTo>
                  <a:pt x="320585" y="9273"/>
                </a:lnTo>
                <a:lnTo>
                  <a:pt x="327995" y="6182"/>
                </a:lnTo>
                <a:lnTo>
                  <a:pt x="335316" y="4121"/>
                </a:lnTo>
                <a:lnTo>
                  <a:pt x="342577" y="2747"/>
                </a:lnTo>
                <a:lnTo>
                  <a:pt x="349799" y="1831"/>
                </a:lnTo>
                <a:lnTo>
                  <a:pt x="359941" y="814"/>
                </a:lnTo>
                <a:lnTo>
                  <a:pt x="3713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96"/>
          <p:cNvSpPr/>
          <p:nvPr/>
        </p:nvSpPr>
        <p:spPr>
          <a:xfrm>
            <a:off x="3514812" y="3571875"/>
            <a:ext cx="349957" cy="128588"/>
          </a:xfrm>
          <a:custGeom>
            <a:avLst/>
            <a:gdLst/>
            <a:ahLst/>
            <a:cxnLst/>
            <a:rect l="0" t="0" r="0" b="0"/>
            <a:pathLst>
              <a:path w="349957" h="128588">
                <a:moveTo>
                  <a:pt x="7056" y="128587"/>
                </a:moveTo>
                <a:lnTo>
                  <a:pt x="0" y="128587"/>
                </a:lnTo>
                <a:lnTo>
                  <a:pt x="23763" y="128587"/>
                </a:lnTo>
                <a:lnTo>
                  <a:pt x="34672" y="124795"/>
                </a:lnTo>
                <a:lnTo>
                  <a:pt x="45524" y="120817"/>
                </a:lnTo>
                <a:lnTo>
                  <a:pt x="71893" y="111795"/>
                </a:lnTo>
                <a:lnTo>
                  <a:pt x="78856" y="108661"/>
                </a:lnTo>
                <a:lnTo>
                  <a:pt x="85879" y="104985"/>
                </a:lnTo>
                <a:lnTo>
                  <a:pt x="92942" y="100946"/>
                </a:lnTo>
                <a:lnTo>
                  <a:pt x="109257" y="92225"/>
                </a:lnTo>
                <a:lnTo>
                  <a:pt x="145601" y="73692"/>
                </a:lnTo>
                <a:lnTo>
                  <a:pt x="155776" y="69765"/>
                </a:lnTo>
                <a:lnTo>
                  <a:pt x="166528" y="66354"/>
                </a:lnTo>
                <a:lnTo>
                  <a:pt x="177664" y="63286"/>
                </a:lnTo>
                <a:lnTo>
                  <a:pt x="188264" y="59653"/>
                </a:lnTo>
                <a:lnTo>
                  <a:pt x="198505" y="55644"/>
                </a:lnTo>
                <a:lnTo>
                  <a:pt x="208508" y="51383"/>
                </a:lnTo>
                <a:lnTo>
                  <a:pt x="228088" y="42416"/>
                </a:lnTo>
                <a:lnTo>
                  <a:pt x="237755" y="37802"/>
                </a:lnTo>
                <a:lnTo>
                  <a:pt x="246580" y="33932"/>
                </a:lnTo>
                <a:lnTo>
                  <a:pt x="254845" y="30559"/>
                </a:lnTo>
                <a:lnTo>
                  <a:pt x="262736" y="27516"/>
                </a:lnTo>
                <a:lnTo>
                  <a:pt x="271173" y="24694"/>
                </a:lnTo>
                <a:lnTo>
                  <a:pt x="279971" y="22019"/>
                </a:lnTo>
                <a:lnTo>
                  <a:pt x="297421" y="16930"/>
                </a:lnTo>
                <a:lnTo>
                  <a:pt x="313114" y="12022"/>
                </a:lnTo>
                <a:lnTo>
                  <a:pt x="319838" y="10396"/>
                </a:lnTo>
                <a:lnTo>
                  <a:pt x="325909" y="9311"/>
                </a:lnTo>
                <a:lnTo>
                  <a:pt x="336094" y="7313"/>
                </a:lnTo>
                <a:lnTo>
                  <a:pt x="339920" y="5669"/>
                </a:lnTo>
                <a:lnTo>
                  <a:pt x="3499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97"/>
          <p:cNvSpPr/>
          <p:nvPr/>
        </p:nvSpPr>
        <p:spPr>
          <a:xfrm>
            <a:off x="3544292" y="3786187"/>
            <a:ext cx="327621" cy="85718"/>
          </a:xfrm>
          <a:custGeom>
            <a:avLst/>
            <a:gdLst/>
            <a:ahLst/>
            <a:cxnLst/>
            <a:rect l="0" t="0" r="0" b="0"/>
            <a:pathLst>
              <a:path w="327621" h="85718">
                <a:moveTo>
                  <a:pt x="6151" y="78581"/>
                </a:moveTo>
                <a:lnTo>
                  <a:pt x="0" y="78581"/>
                </a:lnTo>
                <a:lnTo>
                  <a:pt x="3094" y="78581"/>
                </a:lnTo>
                <a:lnTo>
                  <a:pt x="4113" y="79375"/>
                </a:lnTo>
                <a:lnTo>
                  <a:pt x="4792" y="80698"/>
                </a:lnTo>
                <a:lnTo>
                  <a:pt x="5245" y="82373"/>
                </a:lnTo>
                <a:lnTo>
                  <a:pt x="6341" y="83491"/>
                </a:lnTo>
                <a:lnTo>
                  <a:pt x="7865" y="84236"/>
                </a:lnTo>
                <a:lnTo>
                  <a:pt x="11675" y="85063"/>
                </a:lnTo>
                <a:lnTo>
                  <a:pt x="19077" y="85529"/>
                </a:lnTo>
                <a:lnTo>
                  <a:pt x="35398" y="85686"/>
                </a:lnTo>
                <a:lnTo>
                  <a:pt x="57701" y="85717"/>
                </a:lnTo>
                <a:lnTo>
                  <a:pt x="64331" y="84927"/>
                </a:lnTo>
                <a:lnTo>
                  <a:pt x="71131" y="83605"/>
                </a:lnTo>
                <a:lnTo>
                  <a:pt x="78046" y="81931"/>
                </a:lnTo>
                <a:lnTo>
                  <a:pt x="84244" y="80020"/>
                </a:lnTo>
                <a:lnTo>
                  <a:pt x="89963" y="77953"/>
                </a:lnTo>
                <a:lnTo>
                  <a:pt x="95363" y="75781"/>
                </a:lnTo>
                <a:lnTo>
                  <a:pt x="102138" y="73540"/>
                </a:lnTo>
                <a:lnTo>
                  <a:pt x="109830" y="71251"/>
                </a:lnTo>
                <a:lnTo>
                  <a:pt x="118133" y="68932"/>
                </a:lnTo>
                <a:lnTo>
                  <a:pt x="126050" y="65799"/>
                </a:lnTo>
                <a:lnTo>
                  <a:pt x="133708" y="62122"/>
                </a:lnTo>
                <a:lnTo>
                  <a:pt x="141196" y="58083"/>
                </a:lnTo>
                <a:lnTo>
                  <a:pt x="149362" y="54597"/>
                </a:lnTo>
                <a:lnTo>
                  <a:pt x="157982" y="51480"/>
                </a:lnTo>
                <a:lnTo>
                  <a:pt x="190836" y="40772"/>
                </a:lnTo>
                <a:lnTo>
                  <a:pt x="209942" y="33732"/>
                </a:lnTo>
                <a:lnTo>
                  <a:pt x="230074" y="26104"/>
                </a:lnTo>
                <a:lnTo>
                  <a:pt x="254797" y="17348"/>
                </a:lnTo>
                <a:lnTo>
                  <a:pt x="269855" y="12208"/>
                </a:lnTo>
                <a:lnTo>
                  <a:pt x="277204" y="10520"/>
                </a:lnTo>
                <a:lnTo>
                  <a:pt x="284484" y="9395"/>
                </a:lnTo>
                <a:lnTo>
                  <a:pt x="291719" y="8644"/>
                </a:lnTo>
                <a:lnTo>
                  <a:pt x="298130" y="7351"/>
                </a:lnTo>
                <a:lnTo>
                  <a:pt x="303991" y="5694"/>
                </a:lnTo>
                <a:lnTo>
                  <a:pt x="309486" y="3796"/>
                </a:lnTo>
                <a:lnTo>
                  <a:pt x="317709" y="1687"/>
                </a:lnTo>
                <a:lnTo>
                  <a:pt x="3276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98"/>
          <p:cNvSpPr/>
          <p:nvPr/>
        </p:nvSpPr>
        <p:spPr>
          <a:xfrm>
            <a:off x="3532040" y="3921918"/>
            <a:ext cx="218429" cy="85726"/>
          </a:xfrm>
          <a:custGeom>
            <a:avLst/>
            <a:gdLst/>
            <a:ahLst/>
            <a:cxnLst/>
            <a:rect l="0" t="0" r="0" b="0"/>
            <a:pathLst>
              <a:path w="218429" h="85726">
                <a:moveTo>
                  <a:pt x="4116" y="0"/>
                </a:moveTo>
                <a:lnTo>
                  <a:pt x="324" y="3792"/>
                </a:lnTo>
                <a:lnTo>
                  <a:pt x="0" y="4910"/>
                </a:lnTo>
                <a:lnTo>
                  <a:pt x="579" y="5655"/>
                </a:lnTo>
                <a:lnTo>
                  <a:pt x="1758" y="6151"/>
                </a:lnTo>
                <a:lnTo>
                  <a:pt x="2544" y="7276"/>
                </a:lnTo>
                <a:lnTo>
                  <a:pt x="3068" y="8820"/>
                </a:lnTo>
                <a:lnTo>
                  <a:pt x="3417" y="10642"/>
                </a:lnTo>
                <a:lnTo>
                  <a:pt x="3650" y="12651"/>
                </a:lnTo>
                <a:lnTo>
                  <a:pt x="3806" y="14785"/>
                </a:lnTo>
                <a:lnTo>
                  <a:pt x="3909" y="17000"/>
                </a:lnTo>
                <a:lnTo>
                  <a:pt x="4772" y="19271"/>
                </a:lnTo>
                <a:lnTo>
                  <a:pt x="6141" y="21579"/>
                </a:lnTo>
                <a:lnTo>
                  <a:pt x="7847" y="23911"/>
                </a:lnTo>
                <a:lnTo>
                  <a:pt x="9779" y="26260"/>
                </a:lnTo>
                <a:lnTo>
                  <a:pt x="11859" y="28619"/>
                </a:lnTo>
                <a:lnTo>
                  <a:pt x="14041" y="30986"/>
                </a:lnTo>
                <a:lnTo>
                  <a:pt x="17083" y="33357"/>
                </a:lnTo>
                <a:lnTo>
                  <a:pt x="20698" y="35732"/>
                </a:lnTo>
                <a:lnTo>
                  <a:pt x="24696" y="38109"/>
                </a:lnTo>
                <a:lnTo>
                  <a:pt x="28154" y="40488"/>
                </a:lnTo>
                <a:lnTo>
                  <a:pt x="31254" y="42867"/>
                </a:lnTo>
                <a:lnTo>
                  <a:pt x="34114" y="45247"/>
                </a:lnTo>
                <a:lnTo>
                  <a:pt x="37609" y="47627"/>
                </a:lnTo>
                <a:lnTo>
                  <a:pt x="41526" y="50008"/>
                </a:lnTo>
                <a:lnTo>
                  <a:pt x="45724" y="52389"/>
                </a:lnTo>
                <a:lnTo>
                  <a:pt x="50111" y="53976"/>
                </a:lnTo>
                <a:lnTo>
                  <a:pt x="54623" y="55034"/>
                </a:lnTo>
                <a:lnTo>
                  <a:pt x="59219" y="55739"/>
                </a:lnTo>
                <a:lnTo>
                  <a:pt x="64664" y="57003"/>
                </a:lnTo>
                <a:lnTo>
                  <a:pt x="70675" y="58640"/>
                </a:lnTo>
                <a:lnTo>
                  <a:pt x="83704" y="62575"/>
                </a:lnTo>
                <a:lnTo>
                  <a:pt x="97432" y="66970"/>
                </a:lnTo>
                <a:lnTo>
                  <a:pt x="104427" y="68459"/>
                </a:lnTo>
                <a:lnTo>
                  <a:pt x="111471" y="69452"/>
                </a:lnTo>
                <a:lnTo>
                  <a:pt x="118548" y="70114"/>
                </a:lnTo>
                <a:lnTo>
                  <a:pt x="125648" y="71349"/>
                </a:lnTo>
                <a:lnTo>
                  <a:pt x="132762" y="72966"/>
                </a:lnTo>
                <a:lnTo>
                  <a:pt x="139887" y="74838"/>
                </a:lnTo>
                <a:lnTo>
                  <a:pt x="147017" y="76086"/>
                </a:lnTo>
                <a:lnTo>
                  <a:pt x="154152" y="76918"/>
                </a:lnTo>
                <a:lnTo>
                  <a:pt x="161290" y="77472"/>
                </a:lnTo>
                <a:lnTo>
                  <a:pt x="168430" y="78636"/>
                </a:lnTo>
                <a:lnTo>
                  <a:pt x="175571" y="80205"/>
                </a:lnTo>
                <a:lnTo>
                  <a:pt x="182713" y="82045"/>
                </a:lnTo>
                <a:lnTo>
                  <a:pt x="189062" y="83272"/>
                </a:lnTo>
                <a:lnTo>
                  <a:pt x="194882" y="84090"/>
                </a:lnTo>
                <a:lnTo>
                  <a:pt x="200350" y="84635"/>
                </a:lnTo>
                <a:lnTo>
                  <a:pt x="204788" y="84999"/>
                </a:lnTo>
                <a:lnTo>
                  <a:pt x="208541" y="85241"/>
                </a:lnTo>
                <a:lnTo>
                  <a:pt x="218428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99"/>
          <p:cNvSpPr/>
          <p:nvPr/>
        </p:nvSpPr>
        <p:spPr>
          <a:xfrm>
            <a:off x="3367734" y="3893343"/>
            <a:ext cx="475604" cy="464345"/>
          </a:xfrm>
          <a:custGeom>
            <a:avLst/>
            <a:gdLst/>
            <a:ahLst/>
            <a:cxnLst/>
            <a:rect l="0" t="0" r="0" b="0"/>
            <a:pathLst>
              <a:path w="475604" h="464345">
                <a:moveTo>
                  <a:pt x="4116" y="0"/>
                </a:moveTo>
                <a:lnTo>
                  <a:pt x="4116" y="3792"/>
                </a:lnTo>
                <a:lnTo>
                  <a:pt x="3322" y="5704"/>
                </a:lnTo>
                <a:lnTo>
                  <a:pt x="323" y="9943"/>
                </a:lnTo>
                <a:lnTo>
                  <a:pt x="0" y="12186"/>
                </a:lnTo>
                <a:lnTo>
                  <a:pt x="579" y="14474"/>
                </a:lnTo>
                <a:lnTo>
                  <a:pt x="2544" y="19133"/>
                </a:lnTo>
                <a:lnTo>
                  <a:pt x="3650" y="27012"/>
                </a:lnTo>
                <a:lnTo>
                  <a:pt x="3909" y="34760"/>
                </a:lnTo>
                <a:lnTo>
                  <a:pt x="6141" y="43495"/>
                </a:lnTo>
                <a:lnTo>
                  <a:pt x="11859" y="57337"/>
                </a:lnTo>
                <a:lnTo>
                  <a:pt x="18581" y="71493"/>
                </a:lnTo>
                <a:lnTo>
                  <a:pt x="23245" y="81781"/>
                </a:lnTo>
                <a:lnTo>
                  <a:pt x="27964" y="94291"/>
                </a:lnTo>
                <a:lnTo>
                  <a:pt x="34823" y="105672"/>
                </a:lnTo>
                <a:lnTo>
                  <a:pt x="42370" y="116815"/>
                </a:lnTo>
                <a:lnTo>
                  <a:pt x="48369" y="129706"/>
                </a:lnTo>
                <a:lnTo>
                  <a:pt x="55799" y="143373"/>
                </a:lnTo>
                <a:lnTo>
                  <a:pt x="64392" y="157384"/>
                </a:lnTo>
                <a:lnTo>
                  <a:pt x="82844" y="185782"/>
                </a:lnTo>
                <a:lnTo>
                  <a:pt x="101776" y="214322"/>
                </a:lnTo>
                <a:lnTo>
                  <a:pt x="113401" y="228604"/>
                </a:lnTo>
                <a:lnTo>
                  <a:pt x="126506" y="242890"/>
                </a:lnTo>
                <a:lnTo>
                  <a:pt x="147271" y="264320"/>
                </a:lnTo>
                <a:lnTo>
                  <a:pt x="161402" y="278607"/>
                </a:lnTo>
                <a:lnTo>
                  <a:pt x="175621" y="290778"/>
                </a:lnTo>
                <a:lnTo>
                  <a:pt x="207944" y="315318"/>
                </a:lnTo>
                <a:lnTo>
                  <a:pt x="224087" y="326937"/>
                </a:lnTo>
                <a:lnTo>
                  <a:pt x="239993" y="338187"/>
                </a:lnTo>
                <a:lnTo>
                  <a:pt x="266005" y="357114"/>
                </a:lnTo>
                <a:lnTo>
                  <a:pt x="289146" y="373129"/>
                </a:lnTo>
                <a:lnTo>
                  <a:pt x="303833" y="383058"/>
                </a:lnTo>
                <a:lnTo>
                  <a:pt x="311877" y="387929"/>
                </a:lnTo>
                <a:lnTo>
                  <a:pt x="320415" y="392763"/>
                </a:lnTo>
                <a:lnTo>
                  <a:pt x="329282" y="397574"/>
                </a:lnTo>
                <a:lnTo>
                  <a:pt x="337575" y="402368"/>
                </a:lnTo>
                <a:lnTo>
                  <a:pt x="353138" y="411928"/>
                </a:lnTo>
                <a:lnTo>
                  <a:pt x="367993" y="419352"/>
                </a:lnTo>
                <a:lnTo>
                  <a:pt x="382533" y="425298"/>
                </a:lnTo>
                <a:lnTo>
                  <a:pt x="396932" y="430586"/>
                </a:lnTo>
                <a:lnTo>
                  <a:pt x="439876" y="445258"/>
                </a:lnTo>
                <a:lnTo>
                  <a:pt x="449935" y="450041"/>
                </a:lnTo>
                <a:lnTo>
                  <a:pt x="462177" y="457196"/>
                </a:lnTo>
                <a:lnTo>
                  <a:pt x="475603" y="4643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200"/>
          <p:cNvSpPr/>
          <p:nvPr/>
        </p:nvSpPr>
        <p:spPr>
          <a:xfrm>
            <a:off x="6050756" y="2821781"/>
            <a:ext cx="550070" cy="485776"/>
          </a:xfrm>
          <a:custGeom>
            <a:avLst/>
            <a:gdLst/>
            <a:ahLst/>
            <a:cxnLst/>
            <a:rect l="0" t="0" r="0" b="0"/>
            <a:pathLst>
              <a:path w="550070" h="485776">
                <a:moveTo>
                  <a:pt x="550069" y="485775"/>
                </a:moveTo>
                <a:lnTo>
                  <a:pt x="550069" y="481983"/>
                </a:lnTo>
                <a:lnTo>
                  <a:pt x="549275" y="480865"/>
                </a:lnTo>
                <a:lnTo>
                  <a:pt x="547952" y="480121"/>
                </a:lnTo>
                <a:lnTo>
                  <a:pt x="546276" y="479624"/>
                </a:lnTo>
                <a:lnTo>
                  <a:pt x="545159" y="478499"/>
                </a:lnTo>
                <a:lnTo>
                  <a:pt x="544414" y="476956"/>
                </a:lnTo>
                <a:lnTo>
                  <a:pt x="543918" y="475133"/>
                </a:lnTo>
                <a:lnTo>
                  <a:pt x="542327" y="461595"/>
                </a:lnTo>
                <a:lnTo>
                  <a:pt x="537280" y="451447"/>
                </a:lnTo>
                <a:lnTo>
                  <a:pt x="530757" y="434858"/>
                </a:lnTo>
                <a:lnTo>
                  <a:pt x="526140" y="424516"/>
                </a:lnTo>
                <a:lnTo>
                  <a:pt x="521442" y="412511"/>
                </a:lnTo>
                <a:lnTo>
                  <a:pt x="515914" y="399238"/>
                </a:lnTo>
                <a:lnTo>
                  <a:pt x="508166" y="385402"/>
                </a:lnTo>
                <a:lnTo>
                  <a:pt x="497314" y="371314"/>
                </a:lnTo>
                <a:lnTo>
                  <a:pt x="485348" y="356322"/>
                </a:lnTo>
                <a:lnTo>
                  <a:pt x="479934" y="347879"/>
                </a:lnTo>
                <a:lnTo>
                  <a:pt x="474737" y="339076"/>
                </a:lnTo>
                <a:lnTo>
                  <a:pt x="468891" y="330032"/>
                </a:lnTo>
                <a:lnTo>
                  <a:pt x="462613" y="320827"/>
                </a:lnTo>
                <a:lnTo>
                  <a:pt x="456046" y="311516"/>
                </a:lnTo>
                <a:lnTo>
                  <a:pt x="448493" y="302134"/>
                </a:lnTo>
                <a:lnTo>
                  <a:pt x="440283" y="292704"/>
                </a:lnTo>
                <a:lnTo>
                  <a:pt x="431634" y="283242"/>
                </a:lnTo>
                <a:lnTo>
                  <a:pt x="421900" y="273759"/>
                </a:lnTo>
                <a:lnTo>
                  <a:pt x="411441" y="264262"/>
                </a:lnTo>
                <a:lnTo>
                  <a:pt x="400500" y="254756"/>
                </a:lnTo>
                <a:lnTo>
                  <a:pt x="390031" y="245244"/>
                </a:lnTo>
                <a:lnTo>
                  <a:pt x="369933" y="226207"/>
                </a:lnTo>
                <a:lnTo>
                  <a:pt x="359334" y="216686"/>
                </a:lnTo>
                <a:lnTo>
                  <a:pt x="336975" y="197640"/>
                </a:lnTo>
                <a:lnTo>
                  <a:pt x="302074" y="169068"/>
                </a:lnTo>
                <a:lnTo>
                  <a:pt x="290283" y="160337"/>
                </a:lnTo>
                <a:lnTo>
                  <a:pt x="278453" y="152135"/>
                </a:lnTo>
                <a:lnTo>
                  <a:pt x="266598" y="144286"/>
                </a:lnTo>
                <a:lnTo>
                  <a:pt x="242842" y="129214"/>
                </a:lnTo>
                <a:lnTo>
                  <a:pt x="195254" y="100136"/>
                </a:lnTo>
                <a:lnTo>
                  <a:pt x="184144" y="92951"/>
                </a:lnTo>
                <a:lnTo>
                  <a:pt x="173562" y="85780"/>
                </a:lnTo>
                <a:lnTo>
                  <a:pt x="163334" y="78618"/>
                </a:lnTo>
                <a:lnTo>
                  <a:pt x="152545" y="71462"/>
                </a:lnTo>
                <a:lnTo>
                  <a:pt x="129975" y="57161"/>
                </a:lnTo>
                <a:lnTo>
                  <a:pt x="119194" y="50807"/>
                </a:lnTo>
                <a:lnTo>
                  <a:pt x="108831" y="44984"/>
                </a:lnTo>
                <a:lnTo>
                  <a:pt x="98748" y="39514"/>
                </a:lnTo>
                <a:lnTo>
                  <a:pt x="88851" y="35074"/>
                </a:lnTo>
                <a:lnTo>
                  <a:pt x="79078" y="31320"/>
                </a:lnTo>
                <a:lnTo>
                  <a:pt x="69387" y="28024"/>
                </a:lnTo>
                <a:lnTo>
                  <a:pt x="52270" y="20128"/>
                </a:lnTo>
                <a:lnTo>
                  <a:pt x="35931" y="12121"/>
                </a:lnTo>
                <a:lnTo>
                  <a:pt x="27129" y="887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201"/>
          <p:cNvSpPr/>
          <p:nvPr/>
        </p:nvSpPr>
        <p:spPr>
          <a:xfrm>
            <a:off x="6043612" y="3114675"/>
            <a:ext cx="350045" cy="171451"/>
          </a:xfrm>
          <a:custGeom>
            <a:avLst/>
            <a:gdLst/>
            <a:ahLst/>
            <a:cxnLst/>
            <a:rect l="0" t="0" r="0" b="0"/>
            <a:pathLst>
              <a:path w="350045" h="171451">
                <a:moveTo>
                  <a:pt x="350044" y="171450"/>
                </a:moveTo>
                <a:lnTo>
                  <a:pt x="322403" y="143808"/>
                </a:lnTo>
                <a:lnTo>
                  <a:pt x="318122" y="140322"/>
                </a:lnTo>
                <a:lnTo>
                  <a:pt x="313682" y="137204"/>
                </a:lnTo>
                <a:lnTo>
                  <a:pt x="303720" y="130829"/>
                </a:lnTo>
                <a:lnTo>
                  <a:pt x="291356" y="122705"/>
                </a:lnTo>
                <a:lnTo>
                  <a:pt x="285519" y="118316"/>
                </a:lnTo>
                <a:lnTo>
                  <a:pt x="280039" y="113802"/>
                </a:lnTo>
                <a:lnTo>
                  <a:pt x="274799" y="109205"/>
                </a:lnTo>
                <a:lnTo>
                  <a:pt x="268925" y="104553"/>
                </a:lnTo>
                <a:lnTo>
                  <a:pt x="262627" y="99865"/>
                </a:lnTo>
                <a:lnTo>
                  <a:pt x="256047" y="95151"/>
                </a:lnTo>
                <a:lnTo>
                  <a:pt x="248486" y="90422"/>
                </a:lnTo>
                <a:lnTo>
                  <a:pt x="240270" y="85681"/>
                </a:lnTo>
                <a:lnTo>
                  <a:pt x="231617" y="80933"/>
                </a:lnTo>
                <a:lnTo>
                  <a:pt x="223468" y="76180"/>
                </a:lnTo>
                <a:lnTo>
                  <a:pt x="208063" y="66666"/>
                </a:lnTo>
                <a:lnTo>
                  <a:pt x="199827" y="62700"/>
                </a:lnTo>
                <a:lnTo>
                  <a:pt x="191162" y="59263"/>
                </a:lnTo>
                <a:lnTo>
                  <a:pt x="182211" y="56177"/>
                </a:lnTo>
                <a:lnTo>
                  <a:pt x="173068" y="52533"/>
                </a:lnTo>
                <a:lnTo>
                  <a:pt x="163797" y="48516"/>
                </a:lnTo>
                <a:lnTo>
                  <a:pt x="154442" y="44250"/>
                </a:lnTo>
                <a:lnTo>
                  <a:pt x="145030" y="40612"/>
                </a:lnTo>
                <a:lnTo>
                  <a:pt x="135581" y="37394"/>
                </a:lnTo>
                <a:lnTo>
                  <a:pt x="126106" y="34454"/>
                </a:lnTo>
                <a:lnTo>
                  <a:pt x="107112" y="29071"/>
                </a:lnTo>
                <a:lnTo>
                  <a:pt x="97602" y="26524"/>
                </a:lnTo>
                <a:lnTo>
                  <a:pt x="80685" y="21578"/>
                </a:lnTo>
                <a:lnTo>
                  <a:pt x="72840" y="19148"/>
                </a:lnTo>
                <a:lnTo>
                  <a:pt x="55657" y="14331"/>
                </a:lnTo>
                <a:lnTo>
                  <a:pt x="46629" y="11935"/>
                </a:lnTo>
                <a:lnTo>
                  <a:pt x="39024" y="9544"/>
                </a:lnTo>
                <a:lnTo>
                  <a:pt x="32366" y="7156"/>
                </a:lnTo>
                <a:lnTo>
                  <a:pt x="26340" y="4771"/>
                </a:lnTo>
                <a:lnTo>
                  <a:pt x="15411" y="212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202"/>
          <p:cNvSpPr/>
          <p:nvPr/>
        </p:nvSpPr>
        <p:spPr>
          <a:xfrm>
            <a:off x="6007894" y="3364708"/>
            <a:ext cx="371476" cy="35718"/>
          </a:xfrm>
          <a:custGeom>
            <a:avLst/>
            <a:gdLst/>
            <a:ahLst/>
            <a:cxnLst/>
            <a:rect l="0" t="0" r="0" b="0"/>
            <a:pathLst>
              <a:path w="371476" h="35718">
                <a:moveTo>
                  <a:pt x="371475" y="35717"/>
                </a:moveTo>
                <a:lnTo>
                  <a:pt x="367683" y="35717"/>
                </a:lnTo>
                <a:lnTo>
                  <a:pt x="365771" y="34923"/>
                </a:lnTo>
                <a:lnTo>
                  <a:pt x="363704" y="33600"/>
                </a:lnTo>
                <a:lnTo>
                  <a:pt x="361531" y="31924"/>
                </a:lnTo>
                <a:lnTo>
                  <a:pt x="358496" y="30807"/>
                </a:lnTo>
                <a:lnTo>
                  <a:pt x="354884" y="30063"/>
                </a:lnTo>
                <a:lnTo>
                  <a:pt x="350889" y="29566"/>
                </a:lnTo>
                <a:lnTo>
                  <a:pt x="346639" y="28441"/>
                </a:lnTo>
                <a:lnTo>
                  <a:pt x="342218" y="26897"/>
                </a:lnTo>
                <a:lnTo>
                  <a:pt x="337683" y="25075"/>
                </a:lnTo>
                <a:lnTo>
                  <a:pt x="326293" y="20933"/>
                </a:lnTo>
                <a:lnTo>
                  <a:pt x="299579" y="11806"/>
                </a:lnTo>
                <a:lnTo>
                  <a:pt x="292588" y="10251"/>
                </a:lnTo>
                <a:lnTo>
                  <a:pt x="285546" y="9215"/>
                </a:lnTo>
                <a:lnTo>
                  <a:pt x="278470" y="8524"/>
                </a:lnTo>
                <a:lnTo>
                  <a:pt x="271371" y="8063"/>
                </a:lnTo>
                <a:lnTo>
                  <a:pt x="264258" y="7756"/>
                </a:lnTo>
                <a:lnTo>
                  <a:pt x="257134" y="7551"/>
                </a:lnTo>
                <a:lnTo>
                  <a:pt x="249210" y="6621"/>
                </a:lnTo>
                <a:lnTo>
                  <a:pt x="240752" y="5207"/>
                </a:lnTo>
                <a:lnTo>
                  <a:pt x="231939" y="3471"/>
                </a:lnTo>
                <a:lnTo>
                  <a:pt x="222888" y="2313"/>
                </a:lnTo>
                <a:lnTo>
                  <a:pt x="213679" y="1541"/>
                </a:lnTo>
                <a:lnTo>
                  <a:pt x="204365" y="1027"/>
                </a:lnTo>
                <a:lnTo>
                  <a:pt x="187666" y="455"/>
                </a:lnTo>
                <a:lnTo>
                  <a:pt x="162761" y="133"/>
                </a:lnTo>
                <a:lnTo>
                  <a:pt x="72821" y="0"/>
                </a:lnTo>
                <a:lnTo>
                  <a:pt x="64422" y="793"/>
                </a:lnTo>
                <a:lnTo>
                  <a:pt x="55648" y="2115"/>
                </a:lnTo>
                <a:lnTo>
                  <a:pt x="46624" y="3791"/>
                </a:lnTo>
                <a:lnTo>
                  <a:pt x="39020" y="4908"/>
                </a:lnTo>
                <a:lnTo>
                  <a:pt x="32363" y="5652"/>
                </a:lnTo>
                <a:lnTo>
                  <a:pt x="26338" y="6149"/>
                </a:lnTo>
                <a:lnTo>
                  <a:pt x="20733" y="7274"/>
                </a:lnTo>
                <a:lnTo>
                  <a:pt x="15409" y="8817"/>
                </a:lnTo>
                <a:lnTo>
                  <a:pt x="0" y="142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203"/>
          <p:cNvSpPr/>
          <p:nvPr/>
        </p:nvSpPr>
        <p:spPr>
          <a:xfrm>
            <a:off x="6143625" y="3493293"/>
            <a:ext cx="285751" cy="150020"/>
          </a:xfrm>
          <a:custGeom>
            <a:avLst/>
            <a:gdLst/>
            <a:ahLst/>
            <a:cxnLst/>
            <a:rect l="0" t="0" r="0" b="0"/>
            <a:pathLst>
              <a:path w="285751" h="150020">
                <a:moveTo>
                  <a:pt x="285750" y="0"/>
                </a:moveTo>
                <a:lnTo>
                  <a:pt x="285750" y="6151"/>
                </a:lnTo>
                <a:lnTo>
                  <a:pt x="281957" y="10642"/>
                </a:lnTo>
                <a:lnTo>
                  <a:pt x="277979" y="14785"/>
                </a:lnTo>
                <a:lnTo>
                  <a:pt x="268958" y="23911"/>
                </a:lnTo>
                <a:lnTo>
                  <a:pt x="265824" y="26260"/>
                </a:lnTo>
                <a:lnTo>
                  <a:pt x="262147" y="28619"/>
                </a:lnTo>
                <a:lnTo>
                  <a:pt x="258109" y="30986"/>
                </a:lnTo>
                <a:lnTo>
                  <a:pt x="253828" y="33357"/>
                </a:lnTo>
                <a:lnTo>
                  <a:pt x="244840" y="38109"/>
                </a:lnTo>
                <a:lnTo>
                  <a:pt x="230854" y="45247"/>
                </a:lnTo>
                <a:lnTo>
                  <a:pt x="225340" y="48421"/>
                </a:lnTo>
                <a:lnTo>
                  <a:pt x="219283" y="52124"/>
                </a:lnTo>
                <a:lnTo>
                  <a:pt x="212863" y="56181"/>
                </a:lnTo>
                <a:lnTo>
                  <a:pt x="206203" y="59679"/>
                </a:lnTo>
                <a:lnTo>
                  <a:pt x="199381" y="62805"/>
                </a:lnTo>
                <a:lnTo>
                  <a:pt x="192452" y="65683"/>
                </a:lnTo>
                <a:lnTo>
                  <a:pt x="185451" y="68395"/>
                </a:lnTo>
                <a:lnTo>
                  <a:pt x="171322" y="73525"/>
                </a:lnTo>
                <a:lnTo>
                  <a:pt x="164221" y="76798"/>
                </a:lnTo>
                <a:lnTo>
                  <a:pt x="157105" y="80568"/>
                </a:lnTo>
                <a:lnTo>
                  <a:pt x="149981" y="84668"/>
                </a:lnTo>
                <a:lnTo>
                  <a:pt x="133597" y="93457"/>
                </a:lnTo>
                <a:lnTo>
                  <a:pt x="124783" y="98024"/>
                </a:lnTo>
                <a:lnTo>
                  <a:pt x="116526" y="101862"/>
                </a:lnTo>
                <a:lnTo>
                  <a:pt x="108640" y="105214"/>
                </a:lnTo>
                <a:lnTo>
                  <a:pt x="101002" y="108243"/>
                </a:lnTo>
                <a:lnTo>
                  <a:pt x="92735" y="111850"/>
                </a:lnTo>
                <a:lnTo>
                  <a:pt x="75082" y="120090"/>
                </a:lnTo>
                <a:lnTo>
                  <a:pt x="66723" y="124510"/>
                </a:lnTo>
                <a:lnTo>
                  <a:pt x="58769" y="129044"/>
                </a:lnTo>
                <a:lnTo>
                  <a:pt x="51086" y="133655"/>
                </a:lnTo>
                <a:lnTo>
                  <a:pt x="43582" y="137522"/>
                </a:lnTo>
                <a:lnTo>
                  <a:pt x="36198" y="140894"/>
                </a:lnTo>
                <a:lnTo>
                  <a:pt x="28895" y="143936"/>
                </a:lnTo>
                <a:lnTo>
                  <a:pt x="22438" y="145964"/>
                </a:lnTo>
                <a:lnTo>
                  <a:pt x="16546" y="147315"/>
                </a:lnTo>
                <a:lnTo>
                  <a:pt x="0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204"/>
          <p:cNvSpPr/>
          <p:nvPr/>
        </p:nvSpPr>
        <p:spPr>
          <a:xfrm>
            <a:off x="6386512" y="3600450"/>
            <a:ext cx="207170" cy="207169"/>
          </a:xfrm>
          <a:custGeom>
            <a:avLst/>
            <a:gdLst/>
            <a:ahLst/>
            <a:cxnLst/>
            <a:rect l="0" t="0" r="0" b="0"/>
            <a:pathLst>
              <a:path w="207170" h="207169">
                <a:moveTo>
                  <a:pt x="207169" y="0"/>
                </a:moveTo>
                <a:lnTo>
                  <a:pt x="207169" y="6151"/>
                </a:lnTo>
                <a:lnTo>
                  <a:pt x="203377" y="10641"/>
                </a:lnTo>
                <a:lnTo>
                  <a:pt x="197226" y="16999"/>
                </a:lnTo>
                <a:lnTo>
                  <a:pt x="190376" y="23910"/>
                </a:lnTo>
                <a:lnTo>
                  <a:pt x="188037" y="27052"/>
                </a:lnTo>
                <a:lnTo>
                  <a:pt x="185683" y="30735"/>
                </a:lnTo>
                <a:lnTo>
                  <a:pt x="183320" y="34778"/>
                </a:lnTo>
                <a:lnTo>
                  <a:pt x="180951" y="39060"/>
                </a:lnTo>
                <a:lnTo>
                  <a:pt x="176202" y="48052"/>
                </a:lnTo>
                <a:lnTo>
                  <a:pt x="173031" y="51878"/>
                </a:lnTo>
                <a:lnTo>
                  <a:pt x="169328" y="55222"/>
                </a:lnTo>
                <a:lnTo>
                  <a:pt x="165273" y="58246"/>
                </a:lnTo>
                <a:lnTo>
                  <a:pt x="160982" y="61850"/>
                </a:lnTo>
                <a:lnTo>
                  <a:pt x="156534" y="65839"/>
                </a:lnTo>
                <a:lnTo>
                  <a:pt x="147358" y="74505"/>
                </a:lnTo>
                <a:lnTo>
                  <a:pt x="137989" y="83649"/>
                </a:lnTo>
                <a:lnTo>
                  <a:pt x="133268" y="89103"/>
                </a:lnTo>
                <a:lnTo>
                  <a:pt x="128533" y="95121"/>
                </a:lnTo>
                <a:lnTo>
                  <a:pt x="123789" y="101514"/>
                </a:lnTo>
                <a:lnTo>
                  <a:pt x="118245" y="107363"/>
                </a:lnTo>
                <a:lnTo>
                  <a:pt x="112167" y="112850"/>
                </a:lnTo>
                <a:lnTo>
                  <a:pt x="105735" y="118096"/>
                </a:lnTo>
                <a:lnTo>
                  <a:pt x="99858" y="123180"/>
                </a:lnTo>
                <a:lnTo>
                  <a:pt x="94354" y="128158"/>
                </a:lnTo>
                <a:lnTo>
                  <a:pt x="84004" y="137921"/>
                </a:lnTo>
                <a:lnTo>
                  <a:pt x="74112" y="147552"/>
                </a:lnTo>
                <a:lnTo>
                  <a:pt x="69252" y="151549"/>
                </a:lnTo>
                <a:lnTo>
                  <a:pt x="64425" y="155008"/>
                </a:lnTo>
                <a:lnTo>
                  <a:pt x="59618" y="158107"/>
                </a:lnTo>
                <a:lnTo>
                  <a:pt x="54827" y="161761"/>
                </a:lnTo>
                <a:lnTo>
                  <a:pt x="50045" y="165784"/>
                </a:lnTo>
                <a:lnTo>
                  <a:pt x="45270" y="170054"/>
                </a:lnTo>
                <a:lnTo>
                  <a:pt x="35731" y="179031"/>
                </a:lnTo>
                <a:lnTo>
                  <a:pt x="20464" y="193937"/>
                </a:lnTo>
                <a:lnTo>
                  <a:pt x="16818" y="196760"/>
                </a:lnTo>
                <a:lnTo>
                  <a:pt x="12799" y="199436"/>
                </a:lnTo>
                <a:lnTo>
                  <a:pt x="0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205"/>
          <p:cNvSpPr/>
          <p:nvPr/>
        </p:nvSpPr>
        <p:spPr>
          <a:xfrm>
            <a:off x="6415087" y="3679031"/>
            <a:ext cx="257150" cy="471488"/>
          </a:xfrm>
          <a:custGeom>
            <a:avLst/>
            <a:gdLst/>
            <a:ahLst/>
            <a:cxnLst/>
            <a:rect l="0" t="0" r="0" b="0"/>
            <a:pathLst>
              <a:path w="257150" h="471488">
                <a:moveTo>
                  <a:pt x="250031" y="0"/>
                </a:moveTo>
                <a:lnTo>
                  <a:pt x="250031" y="3792"/>
                </a:lnTo>
                <a:lnTo>
                  <a:pt x="254941" y="17888"/>
                </a:lnTo>
                <a:lnTo>
                  <a:pt x="256513" y="32111"/>
                </a:lnTo>
                <a:lnTo>
                  <a:pt x="256881" y="44434"/>
                </a:lnTo>
                <a:lnTo>
                  <a:pt x="257149" y="89655"/>
                </a:lnTo>
                <a:lnTo>
                  <a:pt x="256364" y="98664"/>
                </a:lnTo>
                <a:lnTo>
                  <a:pt x="255048" y="107845"/>
                </a:lnTo>
                <a:lnTo>
                  <a:pt x="253375" y="117140"/>
                </a:lnTo>
                <a:lnTo>
                  <a:pt x="251467" y="126512"/>
                </a:lnTo>
                <a:lnTo>
                  <a:pt x="247230" y="145392"/>
                </a:lnTo>
                <a:lnTo>
                  <a:pt x="244195" y="154872"/>
                </a:lnTo>
                <a:lnTo>
                  <a:pt x="240584" y="164367"/>
                </a:lnTo>
                <a:lnTo>
                  <a:pt x="236589" y="173872"/>
                </a:lnTo>
                <a:lnTo>
                  <a:pt x="232339" y="183383"/>
                </a:lnTo>
                <a:lnTo>
                  <a:pt x="223382" y="202418"/>
                </a:lnTo>
                <a:lnTo>
                  <a:pt x="217978" y="211939"/>
                </a:lnTo>
                <a:lnTo>
                  <a:pt x="211994" y="221461"/>
                </a:lnTo>
                <a:lnTo>
                  <a:pt x="205623" y="230985"/>
                </a:lnTo>
                <a:lnTo>
                  <a:pt x="192194" y="250033"/>
                </a:lnTo>
                <a:lnTo>
                  <a:pt x="185279" y="259558"/>
                </a:lnTo>
                <a:lnTo>
                  <a:pt x="179082" y="269082"/>
                </a:lnTo>
                <a:lnTo>
                  <a:pt x="173363" y="278607"/>
                </a:lnTo>
                <a:lnTo>
                  <a:pt x="167963" y="288131"/>
                </a:lnTo>
                <a:lnTo>
                  <a:pt x="161188" y="297656"/>
                </a:lnTo>
                <a:lnTo>
                  <a:pt x="153496" y="307181"/>
                </a:lnTo>
                <a:lnTo>
                  <a:pt x="145193" y="316706"/>
                </a:lnTo>
                <a:lnTo>
                  <a:pt x="137277" y="326231"/>
                </a:lnTo>
                <a:lnTo>
                  <a:pt x="122131" y="345281"/>
                </a:lnTo>
                <a:lnTo>
                  <a:pt x="100216" y="373856"/>
                </a:lnTo>
                <a:lnTo>
                  <a:pt x="92211" y="382587"/>
                </a:lnTo>
                <a:lnTo>
                  <a:pt x="83699" y="390790"/>
                </a:lnTo>
                <a:lnTo>
                  <a:pt x="74849" y="398639"/>
                </a:lnTo>
                <a:lnTo>
                  <a:pt x="56550" y="415827"/>
                </a:lnTo>
                <a:lnTo>
                  <a:pt x="0" y="4714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206"/>
          <p:cNvSpPr/>
          <p:nvPr/>
        </p:nvSpPr>
        <p:spPr>
          <a:xfrm>
            <a:off x="3500564" y="1814512"/>
            <a:ext cx="157037" cy="1235870"/>
          </a:xfrm>
          <a:custGeom>
            <a:avLst/>
            <a:gdLst/>
            <a:ahLst/>
            <a:cxnLst/>
            <a:rect l="0" t="0" r="0" b="0"/>
            <a:pathLst>
              <a:path w="157037" h="1235870">
                <a:moveTo>
                  <a:pt x="157036" y="1235869"/>
                </a:moveTo>
                <a:lnTo>
                  <a:pt x="157036" y="1229718"/>
                </a:lnTo>
                <a:lnTo>
                  <a:pt x="156242" y="1229387"/>
                </a:lnTo>
                <a:lnTo>
                  <a:pt x="153243" y="1229019"/>
                </a:lnTo>
                <a:lnTo>
                  <a:pt x="151332" y="1228127"/>
                </a:lnTo>
                <a:lnTo>
                  <a:pt x="147093" y="1225020"/>
                </a:lnTo>
                <a:lnTo>
                  <a:pt x="142813" y="1221467"/>
                </a:lnTo>
                <a:lnTo>
                  <a:pt x="137299" y="1216080"/>
                </a:lnTo>
                <a:lnTo>
                  <a:pt x="132918" y="1211728"/>
                </a:lnTo>
                <a:lnTo>
                  <a:pt x="128325" y="1205031"/>
                </a:lnTo>
                <a:lnTo>
                  <a:pt x="123638" y="1196764"/>
                </a:lnTo>
                <a:lnTo>
                  <a:pt x="118909" y="1187797"/>
                </a:lnTo>
                <a:lnTo>
                  <a:pt x="111784" y="1173824"/>
                </a:lnTo>
                <a:lnTo>
                  <a:pt x="108612" y="1169106"/>
                </a:lnTo>
                <a:lnTo>
                  <a:pt x="104909" y="1164373"/>
                </a:lnTo>
                <a:lnTo>
                  <a:pt x="100853" y="1159630"/>
                </a:lnTo>
                <a:lnTo>
                  <a:pt x="97356" y="1153293"/>
                </a:lnTo>
                <a:lnTo>
                  <a:pt x="94230" y="1145893"/>
                </a:lnTo>
                <a:lnTo>
                  <a:pt x="91353" y="1137785"/>
                </a:lnTo>
                <a:lnTo>
                  <a:pt x="87847" y="1129998"/>
                </a:lnTo>
                <a:lnTo>
                  <a:pt x="83922" y="1122426"/>
                </a:lnTo>
                <a:lnTo>
                  <a:pt x="79719" y="1114997"/>
                </a:lnTo>
                <a:lnTo>
                  <a:pt x="76122" y="1106868"/>
                </a:lnTo>
                <a:lnTo>
                  <a:pt x="72931" y="1098275"/>
                </a:lnTo>
                <a:lnTo>
                  <a:pt x="70009" y="1089371"/>
                </a:lnTo>
                <a:lnTo>
                  <a:pt x="66474" y="1079466"/>
                </a:lnTo>
                <a:lnTo>
                  <a:pt x="58313" y="1057877"/>
                </a:lnTo>
                <a:lnTo>
                  <a:pt x="54708" y="1046564"/>
                </a:lnTo>
                <a:lnTo>
                  <a:pt x="51511" y="1035053"/>
                </a:lnTo>
                <a:lnTo>
                  <a:pt x="48586" y="1023410"/>
                </a:lnTo>
                <a:lnTo>
                  <a:pt x="45842" y="1010886"/>
                </a:lnTo>
                <a:lnTo>
                  <a:pt x="40676" y="984271"/>
                </a:lnTo>
                <a:lnTo>
                  <a:pt x="37394" y="970505"/>
                </a:lnTo>
                <a:lnTo>
                  <a:pt x="33619" y="956566"/>
                </a:lnTo>
                <a:lnTo>
                  <a:pt x="29514" y="942511"/>
                </a:lnTo>
                <a:lnTo>
                  <a:pt x="25983" y="927584"/>
                </a:lnTo>
                <a:lnTo>
                  <a:pt x="22837" y="912077"/>
                </a:lnTo>
                <a:lnTo>
                  <a:pt x="17223" y="880030"/>
                </a:lnTo>
                <a:lnTo>
                  <a:pt x="4725" y="797583"/>
                </a:lnTo>
                <a:lnTo>
                  <a:pt x="2030" y="762204"/>
                </a:lnTo>
                <a:lnTo>
                  <a:pt x="831" y="725314"/>
                </a:lnTo>
                <a:lnTo>
                  <a:pt x="0" y="630904"/>
                </a:lnTo>
                <a:lnTo>
                  <a:pt x="2046" y="592875"/>
                </a:lnTo>
                <a:lnTo>
                  <a:pt x="7661" y="533648"/>
                </a:lnTo>
                <a:lnTo>
                  <a:pt x="16669" y="453427"/>
                </a:lnTo>
                <a:lnTo>
                  <a:pt x="23723" y="395581"/>
                </a:lnTo>
                <a:lnTo>
                  <a:pt x="26886" y="376433"/>
                </a:lnTo>
                <a:lnTo>
                  <a:pt x="30582" y="357318"/>
                </a:lnTo>
                <a:lnTo>
                  <a:pt x="34633" y="338225"/>
                </a:lnTo>
                <a:lnTo>
                  <a:pt x="38128" y="319145"/>
                </a:lnTo>
                <a:lnTo>
                  <a:pt x="44127" y="281013"/>
                </a:lnTo>
                <a:lnTo>
                  <a:pt x="47632" y="262748"/>
                </a:lnTo>
                <a:lnTo>
                  <a:pt x="51556" y="245016"/>
                </a:lnTo>
                <a:lnTo>
                  <a:pt x="55760" y="227638"/>
                </a:lnTo>
                <a:lnTo>
                  <a:pt x="60150" y="211290"/>
                </a:lnTo>
                <a:lnTo>
                  <a:pt x="69261" y="180425"/>
                </a:lnTo>
                <a:lnTo>
                  <a:pt x="83315" y="136274"/>
                </a:lnTo>
                <a:lnTo>
                  <a:pt x="88045" y="122599"/>
                </a:lnTo>
                <a:lnTo>
                  <a:pt x="97533" y="96822"/>
                </a:lnTo>
                <a:lnTo>
                  <a:pt x="101493" y="84392"/>
                </a:lnTo>
                <a:lnTo>
                  <a:pt x="104926" y="72136"/>
                </a:lnTo>
                <a:lnTo>
                  <a:pt x="108008" y="59997"/>
                </a:lnTo>
                <a:lnTo>
                  <a:pt x="111651" y="47936"/>
                </a:lnTo>
                <a:lnTo>
                  <a:pt x="115667" y="35926"/>
                </a:lnTo>
                <a:lnTo>
                  <a:pt x="12846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207"/>
          <p:cNvSpPr/>
          <p:nvPr/>
        </p:nvSpPr>
        <p:spPr>
          <a:xfrm>
            <a:off x="3579018" y="2828925"/>
            <a:ext cx="100011" cy="263229"/>
          </a:xfrm>
          <a:custGeom>
            <a:avLst/>
            <a:gdLst/>
            <a:ahLst/>
            <a:cxnLst/>
            <a:rect l="0" t="0" r="0" b="0"/>
            <a:pathLst>
              <a:path w="100011" h="263229">
                <a:moveTo>
                  <a:pt x="0" y="228600"/>
                </a:moveTo>
                <a:lnTo>
                  <a:pt x="3793" y="228600"/>
                </a:lnTo>
                <a:lnTo>
                  <a:pt x="5704" y="229393"/>
                </a:lnTo>
                <a:lnTo>
                  <a:pt x="7771" y="230716"/>
                </a:lnTo>
                <a:lnTo>
                  <a:pt x="9943" y="232392"/>
                </a:lnTo>
                <a:lnTo>
                  <a:pt x="12186" y="234303"/>
                </a:lnTo>
                <a:lnTo>
                  <a:pt x="14474" y="236370"/>
                </a:lnTo>
                <a:lnTo>
                  <a:pt x="16793" y="238543"/>
                </a:lnTo>
                <a:lnTo>
                  <a:pt x="19927" y="240785"/>
                </a:lnTo>
                <a:lnTo>
                  <a:pt x="23603" y="243073"/>
                </a:lnTo>
                <a:lnTo>
                  <a:pt x="27642" y="245392"/>
                </a:lnTo>
                <a:lnTo>
                  <a:pt x="31922" y="246938"/>
                </a:lnTo>
                <a:lnTo>
                  <a:pt x="36363" y="247969"/>
                </a:lnTo>
                <a:lnTo>
                  <a:pt x="40911" y="248657"/>
                </a:lnTo>
                <a:lnTo>
                  <a:pt x="44736" y="249908"/>
                </a:lnTo>
                <a:lnTo>
                  <a:pt x="48081" y="251537"/>
                </a:lnTo>
                <a:lnTo>
                  <a:pt x="51104" y="253416"/>
                </a:lnTo>
                <a:lnTo>
                  <a:pt x="53913" y="254669"/>
                </a:lnTo>
                <a:lnTo>
                  <a:pt x="56580" y="255504"/>
                </a:lnTo>
                <a:lnTo>
                  <a:pt x="59151" y="256061"/>
                </a:lnTo>
                <a:lnTo>
                  <a:pt x="61659" y="257226"/>
                </a:lnTo>
                <a:lnTo>
                  <a:pt x="64125" y="258796"/>
                </a:lnTo>
                <a:lnTo>
                  <a:pt x="66563" y="260637"/>
                </a:lnTo>
                <a:lnTo>
                  <a:pt x="68982" y="261864"/>
                </a:lnTo>
                <a:lnTo>
                  <a:pt x="71388" y="262682"/>
                </a:lnTo>
                <a:lnTo>
                  <a:pt x="73786" y="263228"/>
                </a:lnTo>
                <a:lnTo>
                  <a:pt x="76178" y="262798"/>
                </a:lnTo>
                <a:lnTo>
                  <a:pt x="78567" y="261717"/>
                </a:lnTo>
                <a:lnTo>
                  <a:pt x="80953" y="260203"/>
                </a:lnTo>
                <a:lnTo>
                  <a:pt x="83338" y="259194"/>
                </a:lnTo>
                <a:lnTo>
                  <a:pt x="85721" y="258521"/>
                </a:lnTo>
                <a:lnTo>
                  <a:pt x="88104" y="258072"/>
                </a:lnTo>
                <a:lnTo>
                  <a:pt x="89692" y="256979"/>
                </a:lnTo>
                <a:lnTo>
                  <a:pt x="90751" y="255457"/>
                </a:lnTo>
                <a:lnTo>
                  <a:pt x="91457" y="253649"/>
                </a:lnTo>
                <a:lnTo>
                  <a:pt x="94358" y="249522"/>
                </a:lnTo>
                <a:lnTo>
                  <a:pt x="96243" y="247310"/>
                </a:lnTo>
                <a:lnTo>
                  <a:pt x="97500" y="244248"/>
                </a:lnTo>
                <a:lnTo>
                  <a:pt x="98896" y="236613"/>
                </a:lnTo>
                <a:lnTo>
                  <a:pt x="99268" y="232355"/>
                </a:lnTo>
                <a:lnTo>
                  <a:pt x="99516" y="227928"/>
                </a:lnTo>
                <a:lnTo>
                  <a:pt x="99793" y="218776"/>
                </a:lnTo>
                <a:lnTo>
                  <a:pt x="99984" y="187638"/>
                </a:lnTo>
                <a:lnTo>
                  <a:pt x="100010" y="129306"/>
                </a:lnTo>
                <a:lnTo>
                  <a:pt x="99217" y="118748"/>
                </a:lnTo>
                <a:lnTo>
                  <a:pt x="97895" y="108534"/>
                </a:lnTo>
                <a:lnTo>
                  <a:pt x="96220" y="98550"/>
                </a:lnTo>
                <a:lnTo>
                  <a:pt x="94309" y="88718"/>
                </a:lnTo>
                <a:lnTo>
                  <a:pt x="90070" y="69328"/>
                </a:lnTo>
                <a:lnTo>
                  <a:pt x="88622" y="60506"/>
                </a:lnTo>
                <a:lnTo>
                  <a:pt x="87656" y="52244"/>
                </a:lnTo>
                <a:lnTo>
                  <a:pt x="87013" y="44354"/>
                </a:lnTo>
                <a:lnTo>
                  <a:pt x="86583" y="37507"/>
                </a:lnTo>
                <a:lnTo>
                  <a:pt x="86107" y="25665"/>
                </a:lnTo>
                <a:lnTo>
                  <a:pt x="85838" y="13866"/>
                </a:lnTo>
                <a:lnTo>
                  <a:pt x="86594" y="10831"/>
                </a:lnTo>
                <a:lnTo>
                  <a:pt x="89551" y="5343"/>
                </a:lnTo>
                <a:lnTo>
                  <a:pt x="9286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208"/>
          <p:cNvSpPr/>
          <p:nvPr/>
        </p:nvSpPr>
        <p:spPr>
          <a:xfrm>
            <a:off x="3736316" y="1685925"/>
            <a:ext cx="106275" cy="214313"/>
          </a:xfrm>
          <a:custGeom>
            <a:avLst/>
            <a:gdLst/>
            <a:ahLst/>
            <a:cxnLst/>
            <a:rect l="0" t="0" r="0" b="0"/>
            <a:pathLst>
              <a:path w="106275" h="214313">
                <a:moveTo>
                  <a:pt x="99877" y="0"/>
                </a:moveTo>
                <a:lnTo>
                  <a:pt x="89934" y="0"/>
                </a:lnTo>
                <a:lnTo>
                  <a:pt x="86899" y="793"/>
                </a:lnTo>
                <a:lnTo>
                  <a:pt x="83287" y="2116"/>
                </a:lnTo>
                <a:lnTo>
                  <a:pt x="79292" y="3792"/>
                </a:lnTo>
                <a:lnTo>
                  <a:pt x="75042" y="5703"/>
                </a:lnTo>
                <a:lnTo>
                  <a:pt x="66085" y="9942"/>
                </a:lnTo>
                <a:lnTo>
                  <a:pt x="61474" y="12978"/>
                </a:lnTo>
                <a:lnTo>
                  <a:pt x="56813" y="16590"/>
                </a:lnTo>
                <a:lnTo>
                  <a:pt x="52118" y="20584"/>
                </a:lnTo>
                <a:lnTo>
                  <a:pt x="47400" y="24042"/>
                </a:lnTo>
                <a:lnTo>
                  <a:pt x="42668" y="27140"/>
                </a:lnTo>
                <a:lnTo>
                  <a:pt x="37925" y="29999"/>
                </a:lnTo>
                <a:lnTo>
                  <a:pt x="33176" y="32699"/>
                </a:lnTo>
                <a:lnTo>
                  <a:pt x="23666" y="37816"/>
                </a:lnTo>
                <a:lnTo>
                  <a:pt x="19701" y="41086"/>
                </a:lnTo>
                <a:lnTo>
                  <a:pt x="16264" y="44853"/>
                </a:lnTo>
                <a:lnTo>
                  <a:pt x="13179" y="48952"/>
                </a:lnTo>
                <a:lnTo>
                  <a:pt x="10328" y="52478"/>
                </a:lnTo>
                <a:lnTo>
                  <a:pt x="7634" y="55623"/>
                </a:lnTo>
                <a:lnTo>
                  <a:pt x="1400" y="62581"/>
                </a:lnTo>
                <a:lnTo>
                  <a:pt x="888" y="63945"/>
                </a:lnTo>
                <a:lnTo>
                  <a:pt x="168" y="69658"/>
                </a:lnTo>
                <a:lnTo>
                  <a:pt x="0" y="74086"/>
                </a:lnTo>
                <a:lnTo>
                  <a:pt x="748" y="75584"/>
                </a:lnTo>
                <a:lnTo>
                  <a:pt x="2041" y="76583"/>
                </a:lnTo>
                <a:lnTo>
                  <a:pt x="3697" y="77249"/>
                </a:lnTo>
                <a:lnTo>
                  <a:pt x="5595" y="78487"/>
                </a:lnTo>
                <a:lnTo>
                  <a:pt x="7653" y="80106"/>
                </a:lnTo>
                <a:lnTo>
                  <a:pt x="9820" y="81979"/>
                </a:lnTo>
                <a:lnTo>
                  <a:pt x="12852" y="84021"/>
                </a:lnTo>
                <a:lnTo>
                  <a:pt x="16460" y="86176"/>
                </a:lnTo>
                <a:lnTo>
                  <a:pt x="20453" y="88407"/>
                </a:lnTo>
                <a:lnTo>
                  <a:pt x="25497" y="90688"/>
                </a:lnTo>
                <a:lnTo>
                  <a:pt x="31240" y="93002"/>
                </a:lnTo>
                <a:lnTo>
                  <a:pt x="37450" y="95339"/>
                </a:lnTo>
                <a:lnTo>
                  <a:pt x="42384" y="97690"/>
                </a:lnTo>
                <a:lnTo>
                  <a:pt x="46468" y="100052"/>
                </a:lnTo>
                <a:lnTo>
                  <a:pt x="49983" y="102420"/>
                </a:lnTo>
                <a:lnTo>
                  <a:pt x="53915" y="104792"/>
                </a:lnTo>
                <a:lnTo>
                  <a:pt x="58123" y="107168"/>
                </a:lnTo>
                <a:lnTo>
                  <a:pt x="62516" y="109545"/>
                </a:lnTo>
                <a:lnTo>
                  <a:pt x="67032" y="112717"/>
                </a:lnTo>
                <a:lnTo>
                  <a:pt x="71631" y="116420"/>
                </a:lnTo>
                <a:lnTo>
                  <a:pt x="76284" y="120475"/>
                </a:lnTo>
                <a:lnTo>
                  <a:pt x="83570" y="127099"/>
                </a:lnTo>
                <a:lnTo>
                  <a:pt x="90249" y="133482"/>
                </a:lnTo>
                <a:lnTo>
                  <a:pt x="98508" y="141610"/>
                </a:lnTo>
                <a:lnTo>
                  <a:pt x="101346" y="145207"/>
                </a:lnTo>
                <a:lnTo>
                  <a:pt x="104499" y="151319"/>
                </a:lnTo>
                <a:lnTo>
                  <a:pt x="105339" y="154854"/>
                </a:lnTo>
                <a:lnTo>
                  <a:pt x="105900" y="158799"/>
                </a:lnTo>
                <a:lnTo>
                  <a:pt x="106274" y="163016"/>
                </a:lnTo>
                <a:lnTo>
                  <a:pt x="105729" y="167414"/>
                </a:lnTo>
                <a:lnTo>
                  <a:pt x="104572" y="171934"/>
                </a:lnTo>
                <a:lnTo>
                  <a:pt x="103008" y="176535"/>
                </a:lnTo>
                <a:lnTo>
                  <a:pt x="100376" y="180396"/>
                </a:lnTo>
                <a:lnTo>
                  <a:pt x="97036" y="183764"/>
                </a:lnTo>
                <a:lnTo>
                  <a:pt x="93220" y="186803"/>
                </a:lnTo>
                <a:lnTo>
                  <a:pt x="89883" y="189623"/>
                </a:lnTo>
                <a:lnTo>
                  <a:pt x="86865" y="192296"/>
                </a:lnTo>
                <a:lnTo>
                  <a:pt x="84059" y="194872"/>
                </a:lnTo>
                <a:lnTo>
                  <a:pt x="80600" y="197383"/>
                </a:lnTo>
                <a:lnTo>
                  <a:pt x="76707" y="199851"/>
                </a:lnTo>
                <a:lnTo>
                  <a:pt x="72524" y="202290"/>
                </a:lnTo>
                <a:lnTo>
                  <a:pt x="68148" y="203916"/>
                </a:lnTo>
                <a:lnTo>
                  <a:pt x="63644" y="205000"/>
                </a:lnTo>
                <a:lnTo>
                  <a:pt x="59053" y="205723"/>
                </a:lnTo>
                <a:lnTo>
                  <a:pt x="55199" y="206205"/>
                </a:lnTo>
                <a:lnTo>
                  <a:pt x="51835" y="206526"/>
                </a:lnTo>
                <a:lnTo>
                  <a:pt x="48799" y="206740"/>
                </a:lnTo>
                <a:lnTo>
                  <a:pt x="45188" y="206883"/>
                </a:lnTo>
                <a:lnTo>
                  <a:pt x="36942" y="207042"/>
                </a:lnTo>
                <a:lnTo>
                  <a:pt x="34108" y="207878"/>
                </a:lnTo>
                <a:lnTo>
                  <a:pt x="32219" y="209229"/>
                </a:lnTo>
                <a:lnTo>
                  <a:pt x="2844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209"/>
          <p:cNvSpPr/>
          <p:nvPr/>
        </p:nvSpPr>
        <p:spPr>
          <a:xfrm>
            <a:off x="3887222" y="1700644"/>
            <a:ext cx="141424" cy="248144"/>
          </a:xfrm>
          <a:custGeom>
            <a:avLst/>
            <a:gdLst/>
            <a:ahLst/>
            <a:cxnLst/>
            <a:rect l="0" t="0" r="0" b="0"/>
            <a:pathLst>
              <a:path w="141424" h="248144">
                <a:moveTo>
                  <a:pt x="20409" y="92437"/>
                </a:moveTo>
                <a:lnTo>
                  <a:pt x="20409" y="96229"/>
                </a:lnTo>
                <a:lnTo>
                  <a:pt x="22525" y="102324"/>
                </a:lnTo>
                <a:lnTo>
                  <a:pt x="24201" y="106172"/>
                </a:lnTo>
                <a:lnTo>
                  <a:pt x="25318" y="111119"/>
                </a:lnTo>
                <a:lnTo>
                  <a:pt x="26063" y="116798"/>
                </a:lnTo>
                <a:lnTo>
                  <a:pt x="26560" y="122965"/>
                </a:lnTo>
                <a:lnTo>
                  <a:pt x="26891" y="129458"/>
                </a:lnTo>
                <a:lnTo>
                  <a:pt x="27258" y="143021"/>
                </a:lnTo>
                <a:lnTo>
                  <a:pt x="28150" y="149972"/>
                </a:lnTo>
                <a:lnTo>
                  <a:pt x="29539" y="156988"/>
                </a:lnTo>
                <a:lnTo>
                  <a:pt x="31258" y="164046"/>
                </a:lnTo>
                <a:lnTo>
                  <a:pt x="32404" y="170338"/>
                </a:lnTo>
                <a:lnTo>
                  <a:pt x="33168" y="176121"/>
                </a:lnTo>
                <a:lnTo>
                  <a:pt x="33677" y="181564"/>
                </a:lnTo>
                <a:lnTo>
                  <a:pt x="34017" y="187574"/>
                </a:lnTo>
                <a:lnTo>
                  <a:pt x="34394" y="200601"/>
                </a:lnTo>
                <a:lnTo>
                  <a:pt x="34678" y="231770"/>
                </a:lnTo>
                <a:lnTo>
                  <a:pt x="34695" y="248143"/>
                </a:lnTo>
                <a:lnTo>
                  <a:pt x="34696" y="239528"/>
                </a:lnTo>
                <a:lnTo>
                  <a:pt x="32580" y="232952"/>
                </a:lnTo>
                <a:lnTo>
                  <a:pt x="30904" y="228976"/>
                </a:lnTo>
                <a:lnTo>
                  <a:pt x="28993" y="223944"/>
                </a:lnTo>
                <a:lnTo>
                  <a:pt x="24753" y="212003"/>
                </a:lnTo>
                <a:lnTo>
                  <a:pt x="17904" y="191893"/>
                </a:lnTo>
                <a:lnTo>
                  <a:pt x="16357" y="184935"/>
                </a:lnTo>
                <a:lnTo>
                  <a:pt x="15327" y="177915"/>
                </a:lnTo>
                <a:lnTo>
                  <a:pt x="14639" y="170853"/>
                </a:lnTo>
                <a:lnTo>
                  <a:pt x="13387" y="163764"/>
                </a:lnTo>
                <a:lnTo>
                  <a:pt x="11759" y="156657"/>
                </a:lnTo>
                <a:lnTo>
                  <a:pt x="9880" y="149538"/>
                </a:lnTo>
                <a:lnTo>
                  <a:pt x="8627" y="142411"/>
                </a:lnTo>
                <a:lnTo>
                  <a:pt x="7792" y="135277"/>
                </a:lnTo>
                <a:lnTo>
                  <a:pt x="7235" y="128141"/>
                </a:lnTo>
                <a:lnTo>
                  <a:pt x="6864" y="121002"/>
                </a:lnTo>
                <a:lnTo>
                  <a:pt x="6451" y="106720"/>
                </a:lnTo>
                <a:lnTo>
                  <a:pt x="5547" y="99578"/>
                </a:lnTo>
                <a:lnTo>
                  <a:pt x="4151" y="92435"/>
                </a:lnTo>
                <a:lnTo>
                  <a:pt x="2427" y="85292"/>
                </a:lnTo>
                <a:lnTo>
                  <a:pt x="1277" y="78942"/>
                </a:lnTo>
                <a:lnTo>
                  <a:pt x="510" y="73122"/>
                </a:lnTo>
                <a:lnTo>
                  <a:pt x="0" y="67654"/>
                </a:lnTo>
                <a:lnTo>
                  <a:pt x="453" y="61627"/>
                </a:lnTo>
                <a:lnTo>
                  <a:pt x="1548" y="55228"/>
                </a:lnTo>
                <a:lnTo>
                  <a:pt x="3073" y="48581"/>
                </a:lnTo>
                <a:lnTo>
                  <a:pt x="4089" y="42562"/>
                </a:lnTo>
                <a:lnTo>
                  <a:pt x="4766" y="36962"/>
                </a:lnTo>
                <a:lnTo>
                  <a:pt x="5218" y="31641"/>
                </a:lnTo>
                <a:lnTo>
                  <a:pt x="6313" y="27300"/>
                </a:lnTo>
                <a:lnTo>
                  <a:pt x="9646" y="20360"/>
                </a:lnTo>
                <a:lnTo>
                  <a:pt x="13773" y="14630"/>
                </a:lnTo>
                <a:lnTo>
                  <a:pt x="15985" y="11990"/>
                </a:lnTo>
                <a:lnTo>
                  <a:pt x="19047" y="9437"/>
                </a:lnTo>
                <a:lnTo>
                  <a:pt x="22676" y="6941"/>
                </a:lnTo>
                <a:lnTo>
                  <a:pt x="26682" y="4483"/>
                </a:lnTo>
                <a:lnTo>
                  <a:pt x="30148" y="2845"/>
                </a:lnTo>
                <a:lnTo>
                  <a:pt x="33251" y="1753"/>
                </a:lnTo>
                <a:lnTo>
                  <a:pt x="36114" y="1024"/>
                </a:lnTo>
                <a:lnTo>
                  <a:pt x="39610" y="539"/>
                </a:lnTo>
                <a:lnTo>
                  <a:pt x="43529" y="215"/>
                </a:lnTo>
                <a:lnTo>
                  <a:pt x="47728" y="0"/>
                </a:lnTo>
                <a:lnTo>
                  <a:pt x="52909" y="649"/>
                </a:lnTo>
                <a:lnTo>
                  <a:pt x="58745" y="1876"/>
                </a:lnTo>
                <a:lnTo>
                  <a:pt x="65016" y="3488"/>
                </a:lnTo>
                <a:lnTo>
                  <a:pt x="70784" y="5356"/>
                </a:lnTo>
                <a:lnTo>
                  <a:pt x="76217" y="7396"/>
                </a:lnTo>
                <a:lnTo>
                  <a:pt x="81427" y="9549"/>
                </a:lnTo>
                <a:lnTo>
                  <a:pt x="86488" y="12572"/>
                </a:lnTo>
                <a:lnTo>
                  <a:pt x="91449" y="16175"/>
                </a:lnTo>
                <a:lnTo>
                  <a:pt x="96344" y="20164"/>
                </a:lnTo>
                <a:lnTo>
                  <a:pt x="101195" y="24411"/>
                </a:lnTo>
                <a:lnTo>
                  <a:pt x="106016" y="28830"/>
                </a:lnTo>
                <a:lnTo>
                  <a:pt x="118270" y="40517"/>
                </a:lnTo>
                <a:lnTo>
                  <a:pt x="121368" y="43536"/>
                </a:lnTo>
                <a:lnTo>
                  <a:pt x="124228" y="47137"/>
                </a:lnTo>
                <a:lnTo>
                  <a:pt x="126927" y="51124"/>
                </a:lnTo>
                <a:lnTo>
                  <a:pt x="129521" y="55370"/>
                </a:lnTo>
                <a:lnTo>
                  <a:pt x="132044" y="59788"/>
                </a:lnTo>
                <a:lnTo>
                  <a:pt x="136964" y="68931"/>
                </a:lnTo>
                <a:lnTo>
                  <a:pt x="138594" y="73591"/>
                </a:lnTo>
                <a:lnTo>
                  <a:pt x="139680" y="78285"/>
                </a:lnTo>
                <a:lnTo>
                  <a:pt x="140404" y="83002"/>
                </a:lnTo>
                <a:lnTo>
                  <a:pt x="141209" y="90360"/>
                </a:lnTo>
                <a:lnTo>
                  <a:pt x="141423" y="93434"/>
                </a:lnTo>
                <a:lnTo>
                  <a:pt x="140772" y="96276"/>
                </a:lnTo>
                <a:lnTo>
                  <a:pt x="137933" y="101552"/>
                </a:lnTo>
                <a:lnTo>
                  <a:pt x="134025" y="106542"/>
                </a:lnTo>
                <a:lnTo>
                  <a:pt x="129642" y="111406"/>
                </a:lnTo>
                <a:lnTo>
                  <a:pt x="125048" y="116213"/>
                </a:lnTo>
                <a:lnTo>
                  <a:pt x="121918" y="118606"/>
                </a:lnTo>
                <a:lnTo>
                  <a:pt x="118245" y="120996"/>
                </a:lnTo>
                <a:lnTo>
                  <a:pt x="114207" y="123382"/>
                </a:lnTo>
                <a:lnTo>
                  <a:pt x="109929" y="124973"/>
                </a:lnTo>
                <a:lnTo>
                  <a:pt x="105489" y="126034"/>
                </a:lnTo>
                <a:lnTo>
                  <a:pt x="100941" y="126741"/>
                </a:lnTo>
                <a:lnTo>
                  <a:pt x="96322" y="127213"/>
                </a:lnTo>
                <a:lnTo>
                  <a:pt x="91655" y="127527"/>
                </a:lnTo>
                <a:lnTo>
                  <a:pt x="86956" y="127736"/>
                </a:lnTo>
                <a:lnTo>
                  <a:pt x="77502" y="127969"/>
                </a:lnTo>
                <a:lnTo>
                  <a:pt x="41840" y="128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210"/>
          <p:cNvSpPr/>
          <p:nvPr/>
        </p:nvSpPr>
        <p:spPr>
          <a:xfrm>
            <a:off x="4093368" y="1721643"/>
            <a:ext cx="21433" cy="100014"/>
          </a:xfrm>
          <a:custGeom>
            <a:avLst/>
            <a:gdLst/>
            <a:ahLst/>
            <a:cxnLst/>
            <a:rect l="0" t="0" r="0" b="0"/>
            <a:pathLst>
              <a:path w="21433" h="100014">
                <a:moveTo>
                  <a:pt x="0" y="0"/>
                </a:moveTo>
                <a:lnTo>
                  <a:pt x="0" y="3793"/>
                </a:lnTo>
                <a:lnTo>
                  <a:pt x="794" y="6497"/>
                </a:lnTo>
                <a:lnTo>
                  <a:pt x="2117" y="9888"/>
                </a:lnTo>
                <a:lnTo>
                  <a:pt x="3792" y="13736"/>
                </a:lnTo>
                <a:lnTo>
                  <a:pt x="4910" y="17888"/>
                </a:lnTo>
                <a:lnTo>
                  <a:pt x="5655" y="22245"/>
                </a:lnTo>
                <a:lnTo>
                  <a:pt x="6151" y="26736"/>
                </a:lnTo>
                <a:lnTo>
                  <a:pt x="7276" y="32112"/>
                </a:lnTo>
                <a:lnTo>
                  <a:pt x="8820" y="38077"/>
                </a:lnTo>
                <a:lnTo>
                  <a:pt x="10642" y="44434"/>
                </a:lnTo>
                <a:lnTo>
                  <a:pt x="11858" y="51054"/>
                </a:lnTo>
                <a:lnTo>
                  <a:pt x="12668" y="57849"/>
                </a:lnTo>
                <a:lnTo>
                  <a:pt x="13208" y="64760"/>
                </a:lnTo>
                <a:lnTo>
                  <a:pt x="14361" y="71748"/>
                </a:lnTo>
                <a:lnTo>
                  <a:pt x="15925" y="78788"/>
                </a:lnTo>
                <a:lnTo>
                  <a:pt x="21432" y="1000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211"/>
          <p:cNvSpPr/>
          <p:nvPr/>
        </p:nvSpPr>
        <p:spPr>
          <a:xfrm>
            <a:off x="4079081" y="1635918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212"/>
          <p:cNvSpPr/>
          <p:nvPr/>
        </p:nvSpPr>
        <p:spPr>
          <a:xfrm>
            <a:off x="4193381" y="1721778"/>
            <a:ext cx="135732" cy="91238"/>
          </a:xfrm>
          <a:custGeom>
            <a:avLst/>
            <a:gdLst/>
            <a:ahLst/>
            <a:cxnLst/>
            <a:rect l="0" t="0" r="0" b="0"/>
            <a:pathLst>
              <a:path w="135732" h="91238">
                <a:moveTo>
                  <a:pt x="0" y="42728"/>
                </a:moveTo>
                <a:lnTo>
                  <a:pt x="0" y="91237"/>
                </a:lnTo>
                <a:lnTo>
                  <a:pt x="0" y="37837"/>
                </a:lnTo>
                <a:lnTo>
                  <a:pt x="794" y="33117"/>
                </a:lnTo>
                <a:lnTo>
                  <a:pt x="2116" y="28383"/>
                </a:lnTo>
                <a:lnTo>
                  <a:pt x="3792" y="23640"/>
                </a:lnTo>
                <a:lnTo>
                  <a:pt x="5703" y="19684"/>
                </a:lnTo>
                <a:lnTo>
                  <a:pt x="7771" y="16253"/>
                </a:lnTo>
                <a:lnTo>
                  <a:pt x="9943" y="13172"/>
                </a:lnTo>
                <a:lnTo>
                  <a:pt x="12185" y="10324"/>
                </a:lnTo>
                <a:lnTo>
                  <a:pt x="14473" y="7631"/>
                </a:lnTo>
                <a:lnTo>
                  <a:pt x="16793" y="5043"/>
                </a:lnTo>
                <a:lnTo>
                  <a:pt x="19132" y="3317"/>
                </a:lnTo>
                <a:lnTo>
                  <a:pt x="21486" y="2166"/>
                </a:lnTo>
                <a:lnTo>
                  <a:pt x="23849" y="1399"/>
                </a:lnTo>
                <a:lnTo>
                  <a:pt x="27012" y="888"/>
                </a:lnTo>
                <a:lnTo>
                  <a:pt x="30708" y="547"/>
                </a:lnTo>
                <a:lnTo>
                  <a:pt x="34759" y="320"/>
                </a:lnTo>
                <a:lnTo>
                  <a:pt x="43495" y="67"/>
                </a:lnTo>
                <a:lnTo>
                  <a:pt x="48046" y="0"/>
                </a:lnTo>
                <a:lnTo>
                  <a:pt x="52669" y="749"/>
                </a:lnTo>
                <a:lnTo>
                  <a:pt x="57337" y="2042"/>
                </a:lnTo>
                <a:lnTo>
                  <a:pt x="62037" y="3698"/>
                </a:lnTo>
                <a:lnTo>
                  <a:pt x="66758" y="5595"/>
                </a:lnTo>
                <a:lnTo>
                  <a:pt x="71493" y="7654"/>
                </a:lnTo>
                <a:lnTo>
                  <a:pt x="76237" y="9820"/>
                </a:lnTo>
                <a:lnTo>
                  <a:pt x="80987" y="12852"/>
                </a:lnTo>
                <a:lnTo>
                  <a:pt x="85741" y="16461"/>
                </a:lnTo>
                <a:lnTo>
                  <a:pt x="90498" y="20454"/>
                </a:lnTo>
                <a:lnTo>
                  <a:pt x="95257" y="23910"/>
                </a:lnTo>
                <a:lnTo>
                  <a:pt x="100017" y="27008"/>
                </a:lnTo>
                <a:lnTo>
                  <a:pt x="104778" y="29866"/>
                </a:lnTo>
                <a:lnTo>
                  <a:pt x="108746" y="33360"/>
                </a:lnTo>
                <a:lnTo>
                  <a:pt x="112184" y="37276"/>
                </a:lnTo>
                <a:lnTo>
                  <a:pt x="115271" y="41475"/>
                </a:lnTo>
                <a:lnTo>
                  <a:pt x="118122" y="45067"/>
                </a:lnTo>
                <a:lnTo>
                  <a:pt x="120817" y="48256"/>
                </a:lnTo>
                <a:lnTo>
                  <a:pt x="123407" y="51176"/>
                </a:lnTo>
                <a:lnTo>
                  <a:pt x="125134" y="53916"/>
                </a:lnTo>
                <a:lnTo>
                  <a:pt x="126285" y="56537"/>
                </a:lnTo>
                <a:lnTo>
                  <a:pt x="127052" y="59078"/>
                </a:lnTo>
                <a:lnTo>
                  <a:pt x="128358" y="61565"/>
                </a:lnTo>
                <a:lnTo>
                  <a:pt x="130022" y="64017"/>
                </a:lnTo>
                <a:lnTo>
                  <a:pt x="131925" y="66446"/>
                </a:lnTo>
                <a:lnTo>
                  <a:pt x="133194" y="68859"/>
                </a:lnTo>
                <a:lnTo>
                  <a:pt x="134040" y="71261"/>
                </a:lnTo>
                <a:lnTo>
                  <a:pt x="135731" y="784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213"/>
          <p:cNvSpPr/>
          <p:nvPr/>
        </p:nvSpPr>
        <p:spPr>
          <a:xfrm>
            <a:off x="4364991" y="1665942"/>
            <a:ext cx="171291" cy="170002"/>
          </a:xfrm>
          <a:custGeom>
            <a:avLst/>
            <a:gdLst/>
            <a:ahLst/>
            <a:cxnLst/>
            <a:rect l="0" t="0" r="0" b="0"/>
            <a:pathLst>
              <a:path w="171291" h="170002">
                <a:moveTo>
                  <a:pt x="114140" y="55701"/>
                </a:moveTo>
                <a:lnTo>
                  <a:pt x="97140" y="55701"/>
                </a:lnTo>
                <a:lnTo>
                  <a:pt x="94869" y="56495"/>
                </a:lnTo>
                <a:lnTo>
                  <a:pt x="90229" y="59494"/>
                </a:lnTo>
                <a:lnTo>
                  <a:pt x="87087" y="60611"/>
                </a:lnTo>
                <a:lnTo>
                  <a:pt x="83404" y="61356"/>
                </a:lnTo>
                <a:lnTo>
                  <a:pt x="79362" y="61852"/>
                </a:lnTo>
                <a:lnTo>
                  <a:pt x="75080" y="62977"/>
                </a:lnTo>
                <a:lnTo>
                  <a:pt x="70637" y="64520"/>
                </a:lnTo>
                <a:lnTo>
                  <a:pt x="66088" y="66343"/>
                </a:lnTo>
                <a:lnTo>
                  <a:pt x="62261" y="68352"/>
                </a:lnTo>
                <a:lnTo>
                  <a:pt x="58917" y="70485"/>
                </a:lnTo>
                <a:lnTo>
                  <a:pt x="55893" y="72701"/>
                </a:lnTo>
                <a:lnTo>
                  <a:pt x="52290" y="74972"/>
                </a:lnTo>
                <a:lnTo>
                  <a:pt x="48300" y="77280"/>
                </a:lnTo>
                <a:lnTo>
                  <a:pt x="39634" y="81960"/>
                </a:lnTo>
                <a:lnTo>
                  <a:pt x="30491" y="86687"/>
                </a:lnTo>
                <a:lnTo>
                  <a:pt x="25830" y="89852"/>
                </a:lnTo>
                <a:lnTo>
                  <a:pt x="21136" y="93550"/>
                </a:lnTo>
                <a:lnTo>
                  <a:pt x="16418" y="97602"/>
                </a:lnTo>
                <a:lnTo>
                  <a:pt x="12480" y="101098"/>
                </a:lnTo>
                <a:lnTo>
                  <a:pt x="5987" y="107098"/>
                </a:lnTo>
                <a:lnTo>
                  <a:pt x="3938" y="110603"/>
                </a:lnTo>
                <a:lnTo>
                  <a:pt x="2572" y="114528"/>
                </a:lnTo>
                <a:lnTo>
                  <a:pt x="1661" y="118732"/>
                </a:lnTo>
                <a:lnTo>
                  <a:pt x="1054" y="122328"/>
                </a:lnTo>
                <a:lnTo>
                  <a:pt x="649" y="125519"/>
                </a:lnTo>
                <a:lnTo>
                  <a:pt x="380" y="128440"/>
                </a:lnTo>
                <a:lnTo>
                  <a:pt x="200" y="131181"/>
                </a:lnTo>
                <a:lnTo>
                  <a:pt x="0" y="136344"/>
                </a:lnTo>
                <a:lnTo>
                  <a:pt x="740" y="138832"/>
                </a:lnTo>
                <a:lnTo>
                  <a:pt x="3680" y="143713"/>
                </a:lnTo>
                <a:lnTo>
                  <a:pt x="6368" y="146126"/>
                </a:lnTo>
                <a:lnTo>
                  <a:pt x="9748" y="148528"/>
                </a:lnTo>
                <a:lnTo>
                  <a:pt x="13589" y="150923"/>
                </a:lnTo>
                <a:lnTo>
                  <a:pt x="17737" y="152520"/>
                </a:lnTo>
                <a:lnTo>
                  <a:pt x="22090" y="153585"/>
                </a:lnTo>
                <a:lnTo>
                  <a:pt x="26580" y="154294"/>
                </a:lnTo>
                <a:lnTo>
                  <a:pt x="31160" y="154767"/>
                </a:lnTo>
                <a:lnTo>
                  <a:pt x="35801" y="155083"/>
                </a:lnTo>
                <a:lnTo>
                  <a:pt x="40483" y="155293"/>
                </a:lnTo>
                <a:lnTo>
                  <a:pt x="45192" y="154640"/>
                </a:lnTo>
                <a:lnTo>
                  <a:pt x="49918" y="153410"/>
                </a:lnTo>
                <a:lnTo>
                  <a:pt x="54657" y="151797"/>
                </a:lnTo>
                <a:lnTo>
                  <a:pt x="59403" y="149928"/>
                </a:lnTo>
                <a:lnTo>
                  <a:pt x="64155" y="147887"/>
                </a:lnTo>
                <a:lnTo>
                  <a:pt x="68910" y="145734"/>
                </a:lnTo>
                <a:lnTo>
                  <a:pt x="72875" y="143504"/>
                </a:lnTo>
                <a:lnTo>
                  <a:pt x="76311" y="141224"/>
                </a:lnTo>
                <a:lnTo>
                  <a:pt x="79396" y="138910"/>
                </a:lnTo>
                <a:lnTo>
                  <a:pt x="83039" y="135780"/>
                </a:lnTo>
                <a:lnTo>
                  <a:pt x="87056" y="132106"/>
                </a:lnTo>
                <a:lnTo>
                  <a:pt x="91322" y="128069"/>
                </a:lnTo>
                <a:lnTo>
                  <a:pt x="94959" y="122996"/>
                </a:lnTo>
                <a:lnTo>
                  <a:pt x="98178" y="117233"/>
                </a:lnTo>
                <a:lnTo>
                  <a:pt x="101117" y="111010"/>
                </a:lnTo>
                <a:lnTo>
                  <a:pt x="103076" y="105274"/>
                </a:lnTo>
                <a:lnTo>
                  <a:pt x="104383" y="99862"/>
                </a:lnTo>
                <a:lnTo>
                  <a:pt x="105254" y="94667"/>
                </a:lnTo>
                <a:lnTo>
                  <a:pt x="106628" y="88822"/>
                </a:lnTo>
                <a:lnTo>
                  <a:pt x="108339" y="82544"/>
                </a:lnTo>
                <a:lnTo>
                  <a:pt x="110272" y="75978"/>
                </a:lnTo>
                <a:lnTo>
                  <a:pt x="111562" y="70013"/>
                </a:lnTo>
                <a:lnTo>
                  <a:pt x="112421" y="64449"/>
                </a:lnTo>
                <a:lnTo>
                  <a:pt x="112994" y="59151"/>
                </a:lnTo>
                <a:lnTo>
                  <a:pt x="113376" y="54033"/>
                </a:lnTo>
                <a:lnTo>
                  <a:pt x="113630" y="49033"/>
                </a:lnTo>
                <a:lnTo>
                  <a:pt x="113913" y="39244"/>
                </a:lnTo>
                <a:lnTo>
                  <a:pt x="114110" y="19040"/>
                </a:lnTo>
                <a:lnTo>
                  <a:pt x="113326" y="16179"/>
                </a:lnTo>
                <a:lnTo>
                  <a:pt x="110339" y="10884"/>
                </a:lnTo>
                <a:lnTo>
                  <a:pt x="108482" y="5885"/>
                </a:lnTo>
                <a:lnTo>
                  <a:pt x="107290" y="0"/>
                </a:lnTo>
                <a:lnTo>
                  <a:pt x="107192" y="311"/>
                </a:lnTo>
                <a:lnTo>
                  <a:pt x="107054" y="5334"/>
                </a:lnTo>
                <a:lnTo>
                  <a:pt x="107004" y="25325"/>
                </a:lnTo>
                <a:lnTo>
                  <a:pt x="107795" y="30688"/>
                </a:lnTo>
                <a:lnTo>
                  <a:pt x="109116" y="36644"/>
                </a:lnTo>
                <a:lnTo>
                  <a:pt x="110791" y="42997"/>
                </a:lnTo>
                <a:lnTo>
                  <a:pt x="112701" y="49613"/>
                </a:lnTo>
                <a:lnTo>
                  <a:pt x="116940" y="63314"/>
                </a:lnTo>
                <a:lnTo>
                  <a:pt x="130845" y="105749"/>
                </a:lnTo>
                <a:lnTo>
                  <a:pt x="133214" y="112085"/>
                </a:lnTo>
                <a:lnTo>
                  <a:pt x="135587" y="117897"/>
                </a:lnTo>
                <a:lnTo>
                  <a:pt x="137963" y="123359"/>
                </a:lnTo>
                <a:lnTo>
                  <a:pt x="142720" y="133661"/>
                </a:lnTo>
                <a:lnTo>
                  <a:pt x="152241" y="153210"/>
                </a:lnTo>
                <a:lnTo>
                  <a:pt x="154621" y="156426"/>
                </a:lnTo>
                <a:lnTo>
                  <a:pt x="157003" y="158570"/>
                </a:lnTo>
                <a:lnTo>
                  <a:pt x="161765" y="161746"/>
                </a:lnTo>
                <a:lnTo>
                  <a:pt x="166527" y="165803"/>
                </a:lnTo>
                <a:lnTo>
                  <a:pt x="171290" y="1700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214"/>
          <p:cNvSpPr/>
          <p:nvPr/>
        </p:nvSpPr>
        <p:spPr>
          <a:xfrm>
            <a:off x="4579143" y="1643062"/>
            <a:ext cx="35720" cy="171451"/>
          </a:xfrm>
          <a:custGeom>
            <a:avLst/>
            <a:gdLst/>
            <a:ahLst/>
            <a:cxnLst/>
            <a:rect l="0" t="0" r="0" b="0"/>
            <a:pathLst>
              <a:path w="35720" h="171451">
                <a:moveTo>
                  <a:pt x="0" y="0"/>
                </a:moveTo>
                <a:lnTo>
                  <a:pt x="0" y="48227"/>
                </a:lnTo>
                <a:lnTo>
                  <a:pt x="794" y="56757"/>
                </a:lnTo>
                <a:lnTo>
                  <a:pt x="2117" y="65620"/>
                </a:lnTo>
                <a:lnTo>
                  <a:pt x="3793" y="74703"/>
                </a:lnTo>
                <a:lnTo>
                  <a:pt x="7771" y="93262"/>
                </a:lnTo>
                <a:lnTo>
                  <a:pt x="9943" y="102656"/>
                </a:lnTo>
                <a:lnTo>
                  <a:pt x="12979" y="111300"/>
                </a:lnTo>
                <a:lnTo>
                  <a:pt x="16591" y="119443"/>
                </a:lnTo>
                <a:lnTo>
                  <a:pt x="20585" y="127254"/>
                </a:lnTo>
                <a:lnTo>
                  <a:pt x="23249" y="134842"/>
                </a:lnTo>
                <a:lnTo>
                  <a:pt x="25025" y="142283"/>
                </a:lnTo>
                <a:lnTo>
                  <a:pt x="26208" y="149624"/>
                </a:lnTo>
                <a:lnTo>
                  <a:pt x="27791" y="155312"/>
                </a:lnTo>
                <a:lnTo>
                  <a:pt x="29640" y="159898"/>
                </a:lnTo>
                <a:lnTo>
                  <a:pt x="35719" y="171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215"/>
          <p:cNvSpPr/>
          <p:nvPr/>
        </p:nvSpPr>
        <p:spPr>
          <a:xfrm>
            <a:off x="4686300" y="1714624"/>
            <a:ext cx="121018" cy="142752"/>
          </a:xfrm>
          <a:custGeom>
            <a:avLst/>
            <a:gdLst/>
            <a:ahLst/>
            <a:cxnLst/>
            <a:rect l="0" t="0" r="0" b="0"/>
            <a:pathLst>
              <a:path w="121018" h="142752">
                <a:moveTo>
                  <a:pt x="0" y="64169"/>
                </a:moveTo>
                <a:lnTo>
                  <a:pt x="34759" y="64169"/>
                </a:lnTo>
                <a:lnTo>
                  <a:pt x="39841" y="63376"/>
                </a:lnTo>
                <a:lnTo>
                  <a:pt x="45611" y="62053"/>
                </a:lnTo>
                <a:lnTo>
                  <a:pt x="51839" y="60377"/>
                </a:lnTo>
                <a:lnTo>
                  <a:pt x="57577" y="59260"/>
                </a:lnTo>
                <a:lnTo>
                  <a:pt x="62991" y="58515"/>
                </a:lnTo>
                <a:lnTo>
                  <a:pt x="68188" y="58019"/>
                </a:lnTo>
                <a:lnTo>
                  <a:pt x="72446" y="56894"/>
                </a:lnTo>
                <a:lnTo>
                  <a:pt x="76079" y="55350"/>
                </a:lnTo>
                <a:lnTo>
                  <a:pt x="79293" y="53527"/>
                </a:lnTo>
                <a:lnTo>
                  <a:pt x="87100" y="49386"/>
                </a:lnTo>
                <a:lnTo>
                  <a:pt x="91404" y="47170"/>
                </a:lnTo>
                <a:lnTo>
                  <a:pt x="95067" y="44899"/>
                </a:lnTo>
                <a:lnTo>
                  <a:pt x="98303" y="42591"/>
                </a:lnTo>
                <a:lnTo>
                  <a:pt x="101254" y="40259"/>
                </a:lnTo>
                <a:lnTo>
                  <a:pt x="104015" y="37910"/>
                </a:lnTo>
                <a:lnTo>
                  <a:pt x="106649" y="35551"/>
                </a:lnTo>
                <a:lnTo>
                  <a:pt x="111693" y="30813"/>
                </a:lnTo>
                <a:lnTo>
                  <a:pt x="116581" y="26061"/>
                </a:lnTo>
                <a:lnTo>
                  <a:pt x="118202" y="23682"/>
                </a:lnTo>
                <a:lnTo>
                  <a:pt x="119283" y="21303"/>
                </a:lnTo>
                <a:lnTo>
                  <a:pt x="120003" y="18923"/>
                </a:lnTo>
                <a:lnTo>
                  <a:pt x="120483" y="16543"/>
                </a:lnTo>
                <a:lnTo>
                  <a:pt x="120803" y="14162"/>
                </a:lnTo>
                <a:lnTo>
                  <a:pt x="121017" y="11781"/>
                </a:lnTo>
                <a:lnTo>
                  <a:pt x="120365" y="9400"/>
                </a:lnTo>
                <a:lnTo>
                  <a:pt x="119137" y="7019"/>
                </a:lnTo>
                <a:lnTo>
                  <a:pt x="117524" y="4638"/>
                </a:lnTo>
                <a:lnTo>
                  <a:pt x="115656" y="3051"/>
                </a:lnTo>
                <a:lnTo>
                  <a:pt x="113617" y="1992"/>
                </a:lnTo>
                <a:lnTo>
                  <a:pt x="111463" y="1287"/>
                </a:lnTo>
                <a:lnTo>
                  <a:pt x="109234" y="816"/>
                </a:lnTo>
                <a:lnTo>
                  <a:pt x="106953" y="503"/>
                </a:lnTo>
                <a:lnTo>
                  <a:pt x="104640" y="294"/>
                </a:lnTo>
                <a:lnTo>
                  <a:pt x="101510" y="154"/>
                </a:lnTo>
                <a:lnTo>
                  <a:pt x="93798" y="0"/>
                </a:lnTo>
                <a:lnTo>
                  <a:pt x="90313" y="752"/>
                </a:lnTo>
                <a:lnTo>
                  <a:pt x="87197" y="2047"/>
                </a:lnTo>
                <a:lnTo>
                  <a:pt x="84325" y="3705"/>
                </a:lnTo>
                <a:lnTo>
                  <a:pt x="76901" y="7663"/>
                </a:lnTo>
                <a:lnTo>
                  <a:pt x="72698" y="9830"/>
                </a:lnTo>
                <a:lnTo>
                  <a:pt x="69103" y="12862"/>
                </a:lnTo>
                <a:lnTo>
                  <a:pt x="65913" y="16471"/>
                </a:lnTo>
                <a:lnTo>
                  <a:pt x="62991" y="20464"/>
                </a:lnTo>
                <a:lnTo>
                  <a:pt x="59457" y="23920"/>
                </a:lnTo>
                <a:lnTo>
                  <a:pt x="55512" y="27018"/>
                </a:lnTo>
                <a:lnTo>
                  <a:pt x="51296" y="29876"/>
                </a:lnTo>
                <a:lnTo>
                  <a:pt x="46897" y="33370"/>
                </a:lnTo>
                <a:lnTo>
                  <a:pt x="42377" y="37287"/>
                </a:lnTo>
                <a:lnTo>
                  <a:pt x="37776" y="41485"/>
                </a:lnTo>
                <a:lnTo>
                  <a:pt x="33915" y="45871"/>
                </a:lnTo>
                <a:lnTo>
                  <a:pt x="30547" y="50383"/>
                </a:lnTo>
                <a:lnTo>
                  <a:pt x="27509" y="54979"/>
                </a:lnTo>
                <a:lnTo>
                  <a:pt x="25483" y="58836"/>
                </a:lnTo>
                <a:lnTo>
                  <a:pt x="24132" y="62201"/>
                </a:lnTo>
                <a:lnTo>
                  <a:pt x="23232" y="65239"/>
                </a:lnTo>
                <a:lnTo>
                  <a:pt x="22631" y="68851"/>
                </a:lnTo>
                <a:lnTo>
                  <a:pt x="22231" y="72847"/>
                </a:lnTo>
                <a:lnTo>
                  <a:pt x="21964" y="77098"/>
                </a:lnTo>
                <a:lnTo>
                  <a:pt x="22580" y="80726"/>
                </a:lnTo>
                <a:lnTo>
                  <a:pt x="23784" y="83938"/>
                </a:lnTo>
                <a:lnTo>
                  <a:pt x="25381" y="86874"/>
                </a:lnTo>
                <a:lnTo>
                  <a:pt x="26446" y="90418"/>
                </a:lnTo>
                <a:lnTo>
                  <a:pt x="27156" y="94369"/>
                </a:lnTo>
                <a:lnTo>
                  <a:pt x="27629" y="98590"/>
                </a:lnTo>
                <a:lnTo>
                  <a:pt x="29531" y="102198"/>
                </a:lnTo>
                <a:lnTo>
                  <a:pt x="32388" y="105397"/>
                </a:lnTo>
                <a:lnTo>
                  <a:pt x="35879" y="108323"/>
                </a:lnTo>
                <a:lnTo>
                  <a:pt x="39001" y="111068"/>
                </a:lnTo>
                <a:lnTo>
                  <a:pt x="44586" y="116234"/>
                </a:lnTo>
                <a:lnTo>
                  <a:pt x="47980" y="118723"/>
                </a:lnTo>
                <a:lnTo>
                  <a:pt x="51830" y="121176"/>
                </a:lnTo>
                <a:lnTo>
                  <a:pt x="55984" y="123605"/>
                </a:lnTo>
                <a:lnTo>
                  <a:pt x="59548" y="126018"/>
                </a:lnTo>
                <a:lnTo>
                  <a:pt x="62717" y="128421"/>
                </a:lnTo>
                <a:lnTo>
                  <a:pt x="65624" y="130816"/>
                </a:lnTo>
                <a:lnTo>
                  <a:pt x="68355" y="133207"/>
                </a:lnTo>
                <a:lnTo>
                  <a:pt x="70970" y="135594"/>
                </a:lnTo>
                <a:lnTo>
                  <a:pt x="73507" y="137980"/>
                </a:lnTo>
                <a:lnTo>
                  <a:pt x="75993" y="139570"/>
                </a:lnTo>
                <a:lnTo>
                  <a:pt x="78442" y="140630"/>
                </a:lnTo>
                <a:lnTo>
                  <a:pt x="80870" y="141337"/>
                </a:lnTo>
                <a:lnTo>
                  <a:pt x="83282" y="141808"/>
                </a:lnTo>
                <a:lnTo>
                  <a:pt x="85683" y="142122"/>
                </a:lnTo>
                <a:lnTo>
                  <a:pt x="92868" y="14275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216"/>
          <p:cNvSpPr/>
          <p:nvPr/>
        </p:nvSpPr>
        <p:spPr>
          <a:xfrm>
            <a:off x="4872037" y="1707356"/>
            <a:ext cx="70313" cy="142876"/>
          </a:xfrm>
          <a:custGeom>
            <a:avLst/>
            <a:gdLst/>
            <a:ahLst/>
            <a:cxnLst/>
            <a:rect l="0" t="0" r="0" b="0"/>
            <a:pathLst>
              <a:path w="70313" h="142876">
                <a:moveTo>
                  <a:pt x="50006" y="0"/>
                </a:moveTo>
                <a:lnTo>
                  <a:pt x="46215" y="0"/>
                </a:lnTo>
                <a:lnTo>
                  <a:pt x="44304" y="794"/>
                </a:lnTo>
                <a:lnTo>
                  <a:pt x="42236" y="2116"/>
                </a:lnTo>
                <a:lnTo>
                  <a:pt x="40064" y="3792"/>
                </a:lnTo>
                <a:lnTo>
                  <a:pt x="37028" y="5703"/>
                </a:lnTo>
                <a:lnTo>
                  <a:pt x="33416" y="7771"/>
                </a:lnTo>
                <a:lnTo>
                  <a:pt x="29422" y="9943"/>
                </a:lnTo>
                <a:lnTo>
                  <a:pt x="25964" y="12185"/>
                </a:lnTo>
                <a:lnTo>
                  <a:pt x="22866" y="14473"/>
                </a:lnTo>
                <a:lnTo>
                  <a:pt x="20007" y="16793"/>
                </a:lnTo>
                <a:lnTo>
                  <a:pt x="17306" y="18339"/>
                </a:lnTo>
                <a:lnTo>
                  <a:pt x="14713" y="19369"/>
                </a:lnTo>
                <a:lnTo>
                  <a:pt x="12190" y="20056"/>
                </a:lnTo>
                <a:lnTo>
                  <a:pt x="9715" y="21309"/>
                </a:lnTo>
                <a:lnTo>
                  <a:pt x="7270" y="22937"/>
                </a:lnTo>
                <a:lnTo>
                  <a:pt x="4847" y="24816"/>
                </a:lnTo>
                <a:lnTo>
                  <a:pt x="3231" y="26863"/>
                </a:lnTo>
                <a:lnTo>
                  <a:pt x="2154" y="29021"/>
                </a:lnTo>
                <a:lnTo>
                  <a:pt x="1436" y="31253"/>
                </a:lnTo>
                <a:lnTo>
                  <a:pt x="958" y="33536"/>
                </a:lnTo>
                <a:lnTo>
                  <a:pt x="639" y="35851"/>
                </a:lnTo>
                <a:lnTo>
                  <a:pt x="426" y="38188"/>
                </a:lnTo>
                <a:lnTo>
                  <a:pt x="284" y="40540"/>
                </a:lnTo>
                <a:lnTo>
                  <a:pt x="126" y="45270"/>
                </a:lnTo>
                <a:lnTo>
                  <a:pt x="878" y="47642"/>
                </a:lnTo>
                <a:lnTo>
                  <a:pt x="2173" y="50018"/>
                </a:lnTo>
                <a:lnTo>
                  <a:pt x="3830" y="52395"/>
                </a:lnTo>
                <a:lnTo>
                  <a:pt x="5728" y="53980"/>
                </a:lnTo>
                <a:lnTo>
                  <a:pt x="7788" y="55037"/>
                </a:lnTo>
                <a:lnTo>
                  <a:pt x="9954" y="55741"/>
                </a:lnTo>
                <a:lnTo>
                  <a:pt x="12986" y="57004"/>
                </a:lnTo>
                <a:lnTo>
                  <a:pt x="16595" y="58640"/>
                </a:lnTo>
                <a:lnTo>
                  <a:pt x="20588" y="60525"/>
                </a:lnTo>
                <a:lnTo>
                  <a:pt x="24045" y="62575"/>
                </a:lnTo>
                <a:lnTo>
                  <a:pt x="27143" y="64735"/>
                </a:lnTo>
                <a:lnTo>
                  <a:pt x="30002" y="66969"/>
                </a:lnTo>
                <a:lnTo>
                  <a:pt x="33495" y="68459"/>
                </a:lnTo>
                <a:lnTo>
                  <a:pt x="37411" y="69452"/>
                </a:lnTo>
                <a:lnTo>
                  <a:pt x="41610" y="70113"/>
                </a:lnTo>
                <a:lnTo>
                  <a:pt x="45202" y="71348"/>
                </a:lnTo>
                <a:lnTo>
                  <a:pt x="48391" y="72966"/>
                </a:lnTo>
                <a:lnTo>
                  <a:pt x="51311" y="74837"/>
                </a:lnTo>
                <a:lnTo>
                  <a:pt x="54051" y="76879"/>
                </a:lnTo>
                <a:lnTo>
                  <a:pt x="56672" y="79034"/>
                </a:lnTo>
                <a:lnTo>
                  <a:pt x="59212" y="81264"/>
                </a:lnTo>
                <a:lnTo>
                  <a:pt x="60906" y="83545"/>
                </a:lnTo>
                <a:lnTo>
                  <a:pt x="62035" y="85859"/>
                </a:lnTo>
                <a:lnTo>
                  <a:pt x="62789" y="88196"/>
                </a:lnTo>
                <a:lnTo>
                  <a:pt x="64084" y="90547"/>
                </a:lnTo>
                <a:lnTo>
                  <a:pt x="65742" y="92908"/>
                </a:lnTo>
                <a:lnTo>
                  <a:pt x="67640" y="95276"/>
                </a:lnTo>
                <a:lnTo>
                  <a:pt x="68906" y="97649"/>
                </a:lnTo>
                <a:lnTo>
                  <a:pt x="69750" y="100024"/>
                </a:lnTo>
                <a:lnTo>
                  <a:pt x="70312" y="102401"/>
                </a:lnTo>
                <a:lnTo>
                  <a:pt x="69894" y="104780"/>
                </a:lnTo>
                <a:lnTo>
                  <a:pt x="68821" y="107159"/>
                </a:lnTo>
                <a:lnTo>
                  <a:pt x="67312" y="109540"/>
                </a:lnTo>
                <a:lnTo>
                  <a:pt x="65512" y="111920"/>
                </a:lnTo>
                <a:lnTo>
                  <a:pt x="63519" y="114301"/>
                </a:lnTo>
                <a:lnTo>
                  <a:pt x="61396" y="116682"/>
                </a:lnTo>
                <a:lnTo>
                  <a:pt x="59187" y="118269"/>
                </a:lnTo>
                <a:lnTo>
                  <a:pt x="56921" y="119327"/>
                </a:lnTo>
                <a:lnTo>
                  <a:pt x="54616" y="120033"/>
                </a:lnTo>
                <a:lnTo>
                  <a:pt x="39995" y="124818"/>
                </a:lnTo>
                <a:lnTo>
                  <a:pt x="34601" y="126868"/>
                </a:lnTo>
                <a:lnTo>
                  <a:pt x="29418" y="129029"/>
                </a:lnTo>
                <a:lnTo>
                  <a:pt x="24374" y="131263"/>
                </a:lnTo>
                <a:lnTo>
                  <a:pt x="20219" y="133546"/>
                </a:lnTo>
                <a:lnTo>
                  <a:pt x="16654" y="135862"/>
                </a:lnTo>
                <a:lnTo>
                  <a:pt x="13483" y="138200"/>
                </a:lnTo>
                <a:lnTo>
                  <a:pt x="10577" y="139758"/>
                </a:lnTo>
                <a:lnTo>
                  <a:pt x="7845" y="140797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217"/>
          <p:cNvSpPr/>
          <p:nvPr/>
        </p:nvSpPr>
        <p:spPr>
          <a:xfrm>
            <a:off x="4193391" y="1979245"/>
            <a:ext cx="114291" cy="292468"/>
          </a:xfrm>
          <a:custGeom>
            <a:avLst/>
            <a:gdLst/>
            <a:ahLst/>
            <a:cxnLst/>
            <a:rect l="0" t="0" r="0" b="0"/>
            <a:pathLst>
              <a:path w="114291" h="292468">
                <a:moveTo>
                  <a:pt x="49996" y="292467"/>
                </a:moveTo>
                <a:lnTo>
                  <a:pt x="46204" y="292467"/>
                </a:lnTo>
                <a:lnTo>
                  <a:pt x="45087" y="291673"/>
                </a:lnTo>
                <a:lnTo>
                  <a:pt x="44342" y="290350"/>
                </a:lnTo>
                <a:lnTo>
                  <a:pt x="43514" y="286764"/>
                </a:lnTo>
                <a:lnTo>
                  <a:pt x="43146" y="282524"/>
                </a:lnTo>
                <a:lnTo>
                  <a:pt x="40866" y="275877"/>
                </a:lnTo>
                <a:lnTo>
                  <a:pt x="38001" y="267631"/>
                </a:lnTo>
                <a:lnTo>
                  <a:pt x="36727" y="258675"/>
                </a:lnTo>
                <a:lnTo>
                  <a:pt x="36388" y="254064"/>
                </a:lnTo>
                <a:lnTo>
                  <a:pt x="36161" y="249403"/>
                </a:lnTo>
                <a:lnTo>
                  <a:pt x="35910" y="239196"/>
                </a:lnTo>
                <a:lnTo>
                  <a:pt x="35798" y="226722"/>
                </a:lnTo>
                <a:lnTo>
                  <a:pt x="34974" y="220856"/>
                </a:lnTo>
                <a:lnTo>
                  <a:pt x="33631" y="215358"/>
                </a:lnTo>
                <a:lnTo>
                  <a:pt x="31942" y="210104"/>
                </a:lnTo>
                <a:lnTo>
                  <a:pt x="30817" y="203427"/>
                </a:lnTo>
                <a:lnTo>
                  <a:pt x="30066" y="195801"/>
                </a:lnTo>
                <a:lnTo>
                  <a:pt x="29565" y="187542"/>
                </a:lnTo>
                <a:lnTo>
                  <a:pt x="28438" y="179655"/>
                </a:lnTo>
                <a:lnTo>
                  <a:pt x="26892" y="172015"/>
                </a:lnTo>
                <a:lnTo>
                  <a:pt x="25069" y="164541"/>
                </a:lnTo>
                <a:lnTo>
                  <a:pt x="23853" y="157177"/>
                </a:lnTo>
                <a:lnTo>
                  <a:pt x="23042" y="149886"/>
                </a:lnTo>
                <a:lnTo>
                  <a:pt x="22502" y="142644"/>
                </a:lnTo>
                <a:lnTo>
                  <a:pt x="21348" y="135435"/>
                </a:lnTo>
                <a:lnTo>
                  <a:pt x="19785" y="128248"/>
                </a:lnTo>
                <a:lnTo>
                  <a:pt x="17949" y="121075"/>
                </a:lnTo>
                <a:lnTo>
                  <a:pt x="15931" y="114706"/>
                </a:lnTo>
                <a:lnTo>
                  <a:pt x="13792" y="108872"/>
                </a:lnTo>
                <a:lnTo>
                  <a:pt x="11572" y="103395"/>
                </a:lnTo>
                <a:lnTo>
                  <a:pt x="9299" y="97363"/>
                </a:lnTo>
                <a:lnTo>
                  <a:pt x="4657" y="84310"/>
                </a:lnTo>
                <a:lnTo>
                  <a:pt x="3101" y="78290"/>
                </a:lnTo>
                <a:lnTo>
                  <a:pt x="2064" y="72689"/>
                </a:lnTo>
                <a:lnTo>
                  <a:pt x="1372" y="67367"/>
                </a:lnTo>
                <a:lnTo>
                  <a:pt x="912" y="62231"/>
                </a:lnTo>
                <a:lnTo>
                  <a:pt x="604" y="57221"/>
                </a:lnTo>
                <a:lnTo>
                  <a:pt x="263" y="48213"/>
                </a:lnTo>
                <a:lnTo>
                  <a:pt x="111" y="41564"/>
                </a:lnTo>
                <a:lnTo>
                  <a:pt x="0" y="19749"/>
                </a:lnTo>
                <a:lnTo>
                  <a:pt x="791" y="16992"/>
                </a:lnTo>
                <a:lnTo>
                  <a:pt x="3785" y="11813"/>
                </a:lnTo>
                <a:lnTo>
                  <a:pt x="5695" y="9321"/>
                </a:lnTo>
                <a:lnTo>
                  <a:pt x="7763" y="6865"/>
                </a:lnTo>
                <a:lnTo>
                  <a:pt x="9934" y="4435"/>
                </a:lnTo>
                <a:lnTo>
                  <a:pt x="12969" y="2814"/>
                </a:lnTo>
                <a:lnTo>
                  <a:pt x="16581" y="1734"/>
                </a:lnTo>
                <a:lnTo>
                  <a:pt x="20575" y="1014"/>
                </a:lnTo>
                <a:lnTo>
                  <a:pt x="24032" y="534"/>
                </a:lnTo>
                <a:lnTo>
                  <a:pt x="27130" y="214"/>
                </a:lnTo>
                <a:lnTo>
                  <a:pt x="29990" y="0"/>
                </a:lnTo>
                <a:lnTo>
                  <a:pt x="33483" y="652"/>
                </a:lnTo>
                <a:lnTo>
                  <a:pt x="37400" y="1880"/>
                </a:lnTo>
                <a:lnTo>
                  <a:pt x="41599" y="3492"/>
                </a:lnTo>
                <a:lnTo>
                  <a:pt x="45986" y="5361"/>
                </a:lnTo>
                <a:lnTo>
                  <a:pt x="55093" y="9554"/>
                </a:lnTo>
                <a:lnTo>
                  <a:pt x="60538" y="11783"/>
                </a:lnTo>
                <a:lnTo>
                  <a:pt x="66549" y="14063"/>
                </a:lnTo>
                <a:lnTo>
                  <a:pt x="72937" y="16377"/>
                </a:lnTo>
                <a:lnTo>
                  <a:pt x="78784" y="18713"/>
                </a:lnTo>
                <a:lnTo>
                  <a:pt x="84269" y="21065"/>
                </a:lnTo>
                <a:lnTo>
                  <a:pt x="89513" y="23426"/>
                </a:lnTo>
                <a:lnTo>
                  <a:pt x="94598" y="26587"/>
                </a:lnTo>
                <a:lnTo>
                  <a:pt x="99574" y="30283"/>
                </a:lnTo>
                <a:lnTo>
                  <a:pt x="114290" y="424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218"/>
          <p:cNvSpPr/>
          <p:nvPr/>
        </p:nvSpPr>
        <p:spPr>
          <a:xfrm>
            <a:off x="4143375" y="2114550"/>
            <a:ext cx="114301" cy="28576"/>
          </a:xfrm>
          <a:custGeom>
            <a:avLst/>
            <a:gdLst/>
            <a:ahLst/>
            <a:cxnLst/>
            <a:rect l="0" t="0" r="0" b="0"/>
            <a:pathLst>
              <a:path w="114301" h="28576">
                <a:moveTo>
                  <a:pt x="0" y="28575"/>
                </a:moveTo>
                <a:lnTo>
                  <a:pt x="3792" y="24782"/>
                </a:lnTo>
                <a:lnTo>
                  <a:pt x="5703" y="23665"/>
                </a:lnTo>
                <a:lnTo>
                  <a:pt x="7770" y="22920"/>
                </a:lnTo>
                <a:lnTo>
                  <a:pt x="9943" y="22424"/>
                </a:lnTo>
                <a:lnTo>
                  <a:pt x="12185" y="22093"/>
                </a:lnTo>
                <a:lnTo>
                  <a:pt x="14473" y="21872"/>
                </a:lnTo>
                <a:lnTo>
                  <a:pt x="16792" y="21725"/>
                </a:lnTo>
                <a:lnTo>
                  <a:pt x="20720" y="20833"/>
                </a:lnTo>
                <a:lnTo>
                  <a:pt x="25720" y="19445"/>
                </a:lnTo>
                <a:lnTo>
                  <a:pt x="37624" y="15786"/>
                </a:lnTo>
                <a:lnTo>
                  <a:pt x="50853" y="11514"/>
                </a:lnTo>
                <a:lnTo>
                  <a:pt x="57714" y="10057"/>
                </a:lnTo>
                <a:lnTo>
                  <a:pt x="64670" y="9086"/>
                </a:lnTo>
                <a:lnTo>
                  <a:pt x="71688" y="8438"/>
                </a:lnTo>
                <a:lnTo>
                  <a:pt x="79542" y="7213"/>
                </a:lnTo>
                <a:lnTo>
                  <a:pt x="87953" y="5602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219"/>
          <p:cNvSpPr/>
          <p:nvPr/>
        </p:nvSpPr>
        <p:spPr>
          <a:xfrm>
            <a:off x="4279140" y="2114550"/>
            <a:ext cx="106582" cy="85392"/>
          </a:xfrm>
          <a:custGeom>
            <a:avLst/>
            <a:gdLst/>
            <a:ahLst/>
            <a:cxnLst/>
            <a:rect l="0" t="0" r="0" b="0"/>
            <a:pathLst>
              <a:path w="106582" h="85392">
                <a:moveTo>
                  <a:pt x="21397" y="7143"/>
                </a:moveTo>
                <a:lnTo>
                  <a:pt x="17605" y="7143"/>
                </a:lnTo>
                <a:lnTo>
                  <a:pt x="16488" y="7937"/>
                </a:lnTo>
                <a:lnTo>
                  <a:pt x="15743" y="9260"/>
                </a:lnTo>
                <a:lnTo>
                  <a:pt x="15246" y="10936"/>
                </a:lnTo>
                <a:lnTo>
                  <a:pt x="14122" y="13640"/>
                </a:lnTo>
                <a:lnTo>
                  <a:pt x="12578" y="17031"/>
                </a:lnTo>
                <a:lnTo>
                  <a:pt x="10755" y="20879"/>
                </a:lnTo>
                <a:lnTo>
                  <a:pt x="8746" y="24238"/>
                </a:lnTo>
                <a:lnTo>
                  <a:pt x="6613" y="27271"/>
                </a:lnTo>
                <a:lnTo>
                  <a:pt x="4398" y="30087"/>
                </a:lnTo>
                <a:lnTo>
                  <a:pt x="2921" y="33552"/>
                </a:lnTo>
                <a:lnTo>
                  <a:pt x="1935" y="37449"/>
                </a:lnTo>
                <a:lnTo>
                  <a:pt x="1279" y="41634"/>
                </a:lnTo>
                <a:lnTo>
                  <a:pt x="842" y="46012"/>
                </a:lnTo>
                <a:lnTo>
                  <a:pt x="550" y="50519"/>
                </a:lnTo>
                <a:lnTo>
                  <a:pt x="225" y="58965"/>
                </a:lnTo>
                <a:lnTo>
                  <a:pt x="42" y="68183"/>
                </a:lnTo>
                <a:lnTo>
                  <a:pt x="0" y="73430"/>
                </a:lnTo>
                <a:lnTo>
                  <a:pt x="783" y="75147"/>
                </a:lnTo>
                <a:lnTo>
                  <a:pt x="2098" y="76292"/>
                </a:lnTo>
                <a:lnTo>
                  <a:pt x="3769" y="77055"/>
                </a:lnTo>
                <a:lnTo>
                  <a:pt x="13704" y="81921"/>
                </a:lnTo>
                <a:lnTo>
                  <a:pt x="17856" y="83189"/>
                </a:lnTo>
                <a:lnTo>
                  <a:pt x="22212" y="84034"/>
                </a:lnTo>
                <a:lnTo>
                  <a:pt x="26703" y="84598"/>
                </a:lnTo>
                <a:lnTo>
                  <a:pt x="30490" y="84973"/>
                </a:lnTo>
                <a:lnTo>
                  <a:pt x="33809" y="85224"/>
                </a:lnTo>
                <a:lnTo>
                  <a:pt x="36816" y="85391"/>
                </a:lnTo>
                <a:lnTo>
                  <a:pt x="40407" y="84708"/>
                </a:lnTo>
                <a:lnTo>
                  <a:pt x="44389" y="83459"/>
                </a:lnTo>
                <a:lnTo>
                  <a:pt x="48632" y="81833"/>
                </a:lnTo>
                <a:lnTo>
                  <a:pt x="53047" y="79955"/>
                </a:lnTo>
                <a:lnTo>
                  <a:pt x="62187" y="75752"/>
                </a:lnTo>
                <a:lnTo>
                  <a:pt x="76257" y="68923"/>
                </a:lnTo>
                <a:lnTo>
                  <a:pt x="80989" y="65792"/>
                </a:lnTo>
                <a:lnTo>
                  <a:pt x="85731" y="62118"/>
                </a:lnTo>
                <a:lnTo>
                  <a:pt x="90481" y="58080"/>
                </a:lnTo>
                <a:lnTo>
                  <a:pt x="94440" y="54595"/>
                </a:lnTo>
                <a:lnTo>
                  <a:pt x="100957" y="48606"/>
                </a:lnTo>
                <a:lnTo>
                  <a:pt x="103012" y="45104"/>
                </a:lnTo>
                <a:lnTo>
                  <a:pt x="104382" y="41182"/>
                </a:lnTo>
                <a:lnTo>
                  <a:pt x="105295" y="36979"/>
                </a:lnTo>
                <a:lnTo>
                  <a:pt x="105904" y="33384"/>
                </a:lnTo>
                <a:lnTo>
                  <a:pt x="106310" y="30193"/>
                </a:lnTo>
                <a:lnTo>
                  <a:pt x="106581" y="27272"/>
                </a:lnTo>
                <a:lnTo>
                  <a:pt x="105968" y="24532"/>
                </a:lnTo>
                <a:lnTo>
                  <a:pt x="104765" y="21910"/>
                </a:lnTo>
                <a:lnTo>
                  <a:pt x="103170" y="19369"/>
                </a:lnTo>
                <a:lnTo>
                  <a:pt x="101312" y="16088"/>
                </a:lnTo>
                <a:lnTo>
                  <a:pt x="97132" y="8208"/>
                </a:lnTo>
                <a:lnTo>
                  <a:pt x="94905" y="5472"/>
                </a:lnTo>
                <a:lnTo>
                  <a:pt x="92628" y="3648"/>
                </a:lnTo>
                <a:lnTo>
                  <a:pt x="90315" y="2432"/>
                </a:lnTo>
                <a:lnTo>
                  <a:pt x="86393" y="1621"/>
                </a:lnTo>
                <a:lnTo>
                  <a:pt x="81396" y="1080"/>
                </a:lnTo>
                <a:lnTo>
                  <a:pt x="642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220"/>
          <p:cNvSpPr/>
          <p:nvPr/>
        </p:nvSpPr>
        <p:spPr>
          <a:xfrm>
            <a:off x="4429125" y="2107406"/>
            <a:ext cx="42863" cy="85308"/>
          </a:xfrm>
          <a:custGeom>
            <a:avLst/>
            <a:gdLst/>
            <a:ahLst/>
            <a:cxnLst/>
            <a:rect l="0" t="0" r="0" b="0"/>
            <a:pathLst>
              <a:path w="42863" h="85308">
                <a:moveTo>
                  <a:pt x="0" y="35719"/>
                </a:moveTo>
                <a:lnTo>
                  <a:pt x="30967" y="66686"/>
                </a:lnTo>
                <a:lnTo>
                  <a:pt x="32551" y="69063"/>
                </a:lnTo>
                <a:lnTo>
                  <a:pt x="33606" y="71442"/>
                </a:lnTo>
                <a:lnTo>
                  <a:pt x="34310" y="73822"/>
                </a:lnTo>
                <a:lnTo>
                  <a:pt x="34780" y="76202"/>
                </a:lnTo>
                <a:lnTo>
                  <a:pt x="35092" y="78582"/>
                </a:lnTo>
                <a:lnTo>
                  <a:pt x="35681" y="85307"/>
                </a:lnTo>
                <a:lnTo>
                  <a:pt x="35702" y="83422"/>
                </a:lnTo>
                <a:lnTo>
                  <a:pt x="35716" y="75745"/>
                </a:lnTo>
                <a:lnTo>
                  <a:pt x="34923" y="73515"/>
                </a:lnTo>
                <a:lnTo>
                  <a:pt x="33601" y="71235"/>
                </a:lnTo>
                <a:lnTo>
                  <a:pt x="31925" y="68921"/>
                </a:lnTo>
                <a:lnTo>
                  <a:pt x="30015" y="66585"/>
                </a:lnTo>
                <a:lnTo>
                  <a:pt x="27947" y="64234"/>
                </a:lnTo>
                <a:lnTo>
                  <a:pt x="25775" y="61872"/>
                </a:lnTo>
                <a:lnTo>
                  <a:pt x="24327" y="58711"/>
                </a:lnTo>
                <a:lnTo>
                  <a:pt x="23361" y="55016"/>
                </a:lnTo>
                <a:lnTo>
                  <a:pt x="22718" y="50964"/>
                </a:lnTo>
                <a:lnTo>
                  <a:pt x="22289" y="47470"/>
                </a:lnTo>
                <a:lnTo>
                  <a:pt x="22003" y="44346"/>
                </a:lnTo>
                <a:lnTo>
                  <a:pt x="21813" y="41470"/>
                </a:lnTo>
                <a:lnTo>
                  <a:pt x="21685" y="37966"/>
                </a:lnTo>
                <a:lnTo>
                  <a:pt x="21544" y="29838"/>
                </a:lnTo>
                <a:lnTo>
                  <a:pt x="22300" y="26242"/>
                </a:lnTo>
                <a:lnTo>
                  <a:pt x="23598" y="23051"/>
                </a:lnTo>
                <a:lnTo>
                  <a:pt x="25257" y="20130"/>
                </a:lnTo>
                <a:lnTo>
                  <a:pt x="27156" y="17389"/>
                </a:lnTo>
                <a:lnTo>
                  <a:pt x="29217" y="14767"/>
                </a:lnTo>
                <a:lnTo>
                  <a:pt x="31384" y="12226"/>
                </a:lnTo>
                <a:lnTo>
                  <a:pt x="33623" y="9738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221"/>
          <p:cNvSpPr/>
          <p:nvPr/>
        </p:nvSpPr>
        <p:spPr>
          <a:xfrm>
            <a:off x="4589315" y="2064698"/>
            <a:ext cx="225573" cy="92675"/>
          </a:xfrm>
          <a:custGeom>
            <a:avLst/>
            <a:gdLst/>
            <a:ahLst/>
            <a:cxnLst/>
            <a:rect l="0" t="0" r="0" b="0"/>
            <a:pathLst>
              <a:path w="225573" h="92675">
                <a:moveTo>
                  <a:pt x="4116" y="56995"/>
                </a:moveTo>
                <a:lnTo>
                  <a:pt x="324" y="56995"/>
                </a:lnTo>
                <a:lnTo>
                  <a:pt x="0" y="57789"/>
                </a:lnTo>
                <a:lnTo>
                  <a:pt x="579" y="59112"/>
                </a:lnTo>
                <a:lnTo>
                  <a:pt x="1757" y="60788"/>
                </a:lnTo>
                <a:lnTo>
                  <a:pt x="2544" y="62699"/>
                </a:lnTo>
                <a:lnTo>
                  <a:pt x="3068" y="64766"/>
                </a:lnTo>
                <a:lnTo>
                  <a:pt x="3418" y="66938"/>
                </a:lnTo>
                <a:lnTo>
                  <a:pt x="3650" y="69180"/>
                </a:lnTo>
                <a:lnTo>
                  <a:pt x="3806" y="71469"/>
                </a:lnTo>
                <a:lnTo>
                  <a:pt x="3909" y="73788"/>
                </a:lnTo>
                <a:lnTo>
                  <a:pt x="4024" y="78482"/>
                </a:lnTo>
                <a:lnTo>
                  <a:pt x="4055" y="80845"/>
                </a:lnTo>
                <a:lnTo>
                  <a:pt x="4869" y="83214"/>
                </a:lnTo>
                <a:lnTo>
                  <a:pt x="6206" y="85587"/>
                </a:lnTo>
                <a:lnTo>
                  <a:pt x="11172" y="92591"/>
                </a:lnTo>
                <a:lnTo>
                  <a:pt x="11221" y="90542"/>
                </a:lnTo>
                <a:lnTo>
                  <a:pt x="11259" y="57954"/>
                </a:lnTo>
                <a:lnTo>
                  <a:pt x="12053" y="54460"/>
                </a:lnTo>
                <a:lnTo>
                  <a:pt x="13376" y="51336"/>
                </a:lnTo>
                <a:lnTo>
                  <a:pt x="15052" y="48460"/>
                </a:lnTo>
                <a:lnTo>
                  <a:pt x="16169" y="44955"/>
                </a:lnTo>
                <a:lnTo>
                  <a:pt x="16914" y="41031"/>
                </a:lnTo>
                <a:lnTo>
                  <a:pt x="17411" y="36827"/>
                </a:lnTo>
                <a:lnTo>
                  <a:pt x="18535" y="33231"/>
                </a:lnTo>
                <a:lnTo>
                  <a:pt x="20080" y="30040"/>
                </a:lnTo>
                <a:lnTo>
                  <a:pt x="21901" y="27119"/>
                </a:lnTo>
                <a:lnTo>
                  <a:pt x="23911" y="24378"/>
                </a:lnTo>
                <a:lnTo>
                  <a:pt x="26044" y="21757"/>
                </a:lnTo>
                <a:lnTo>
                  <a:pt x="28260" y="19215"/>
                </a:lnTo>
                <a:lnTo>
                  <a:pt x="30530" y="17521"/>
                </a:lnTo>
                <a:lnTo>
                  <a:pt x="35170" y="15639"/>
                </a:lnTo>
                <a:lnTo>
                  <a:pt x="41995" y="14802"/>
                </a:lnTo>
                <a:lnTo>
                  <a:pt x="46038" y="14579"/>
                </a:lnTo>
                <a:lnTo>
                  <a:pt x="49526" y="15224"/>
                </a:lnTo>
                <a:lnTo>
                  <a:pt x="55519" y="18058"/>
                </a:lnTo>
                <a:lnTo>
                  <a:pt x="58228" y="19924"/>
                </a:lnTo>
                <a:lnTo>
                  <a:pt x="60828" y="21963"/>
                </a:lnTo>
                <a:lnTo>
                  <a:pt x="63356" y="24115"/>
                </a:lnTo>
                <a:lnTo>
                  <a:pt x="65834" y="27138"/>
                </a:lnTo>
                <a:lnTo>
                  <a:pt x="68280" y="30740"/>
                </a:lnTo>
                <a:lnTo>
                  <a:pt x="70705" y="34730"/>
                </a:lnTo>
                <a:lnTo>
                  <a:pt x="73908" y="38183"/>
                </a:lnTo>
                <a:lnTo>
                  <a:pt x="77632" y="41279"/>
                </a:lnTo>
                <a:lnTo>
                  <a:pt x="81701" y="44136"/>
                </a:lnTo>
                <a:lnTo>
                  <a:pt x="84414" y="47629"/>
                </a:lnTo>
                <a:lnTo>
                  <a:pt x="86223" y="51545"/>
                </a:lnTo>
                <a:lnTo>
                  <a:pt x="87429" y="55743"/>
                </a:lnTo>
                <a:lnTo>
                  <a:pt x="89027" y="60129"/>
                </a:lnTo>
                <a:lnTo>
                  <a:pt x="90886" y="64641"/>
                </a:lnTo>
                <a:lnTo>
                  <a:pt x="92919" y="69236"/>
                </a:lnTo>
                <a:lnTo>
                  <a:pt x="95068" y="73093"/>
                </a:lnTo>
                <a:lnTo>
                  <a:pt x="97295" y="76458"/>
                </a:lnTo>
                <a:lnTo>
                  <a:pt x="99573" y="79496"/>
                </a:lnTo>
                <a:lnTo>
                  <a:pt x="101091" y="82314"/>
                </a:lnTo>
                <a:lnTo>
                  <a:pt x="102104" y="84987"/>
                </a:lnTo>
                <a:lnTo>
                  <a:pt x="102778" y="87563"/>
                </a:lnTo>
                <a:lnTo>
                  <a:pt x="104022" y="89280"/>
                </a:lnTo>
                <a:lnTo>
                  <a:pt x="105645" y="90425"/>
                </a:lnTo>
                <a:lnTo>
                  <a:pt x="111174" y="92674"/>
                </a:lnTo>
                <a:lnTo>
                  <a:pt x="111229" y="90580"/>
                </a:lnTo>
                <a:lnTo>
                  <a:pt x="111244" y="88910"/>
                </a:lnTo>
                <a:lnTo>
                  <a:pt x="110459" y="86209"/>
                </a:lnTo>
                <a:lnTo>
                  <a:pt x="109142" y="82821"/>
                </a:lnTo>
                <a:lnTo>
                  <a:pt x="107471" y="78975"/>
                </a:lnTo>
                <a:lnTo>
                  <a:pt x="106357" y="75617"/>
                </a:lnTo>
                <a:lnTo>
                  <a:pt x="105614" y="72585"/>
                </a:lnTo>
                <a:lnTo>
                  <a:pt x="105118" y="69770"/>
                </a:lnTo>
                <a:lnTo>
                  <a:pt x="104789" y="66305"/>
                </a:lnTo>
                <a:lnTo>
                  <a:pt x="104569" y="62408"/>
                </a:lnTo>
                <a:lnTo>
                  <a:pt x="104422" y="58223"/>
                </a:lnTo>
                <a:lnTo>
                  <a:pt x="105118" y="53051"/>
                </a:lnTo>
                <a:lnTo>
                  <a:pt x="106376" y="47222"/>
                </a:lnTo>
                <a:lnTo>
                  <a:pt x="108008" y="40955"/>
                </a:lnTo>
                <a:lnTo>
                  <a:pt x="109890" y="35983"/>
                </a:lnTo>
                <a:lnTo>
                  <a:pt x="111938" y="31874"/>
                </a:lnTo>
                <a:lnTo>
                  <a:pt x="114097" y="28342"/>
                </a:lnTo>
                <a:lnTo>
                  <a:pt x="116330" y="24399"/>
                </a:lnTo>
                <a:lnTo>
                  <a:pt x="120928" y="15785"/>
                </a:lnTo>
                <a:lnTo>
                  <a:pt x="123267" y="12060"/>
                </a:lnTo>
                <a:lnTo>
                  <a:pt x="125618" y="8782"/>
                </a:lnTo>
                <a:lnTo>
                  <a:pt x="127980" y="5803"/>
                </a:lnTo>
                <a:lnTo>
                  <a:pt x="130348" y="3817"/>
                </a:lnTo>
                <a:lnTo>
                  <a:pt x="132721" y="2493"/>
                </a:lnTo>
                <a:lnTo>
                  <a:pt x="135097" y="1611"/>
                </a:lnTo>
                <a:lnTo>
                  <a:pt x="141969" y="630"/>
                </a:lnTo>
                <a:lnTo>
                  <a:pt x="146024" y="368"/>
                </a:lnTo>
                <a:lnTo>
                  <a:pt x="152647" y="78"/>
                </a:lnTo>
                <a:lnTo>
                  <a:pt x="155524" y="0"/>
                </a:lnTo>
                <a:lnTo>
                  <a:pt x="158236" y="742"/>
                </a:lnTo>
                <a:lnTo>
                  <a:pt x="160838" y="2031"/>
                </a:lnTo>
                <a:lnTo>
                  <a:pt x="163366" y="3684"/>
                </a:lnTo>
                <a:lnTo>
                  <a:pt x="166639" y="5579"/>
                </a:lnTo>
                <a:lnTo>
                  <a:pt x="174509" y="9802"/>
                </a:lnTo>
                <a:lnTo>
                  <a:pt x="178036" y="12039"/>
                </a:lnTo>
                <a:lnTo>
                  <a:pt x="181182" y="14325"/>
                </a:lnTo>
                <a:lnTo>
                  <a:pt x="184072" y="16642"/>
                </a:lnTo>
                <a:lnTo>
                  <a:pt x="186793" y="19774"/>
                </a:lnTo>
                <a:lnTo>
                  <a:pt x="189401" y="23450"/>
                </a:lnTo>
                <a:lnTo>
                  <a:pt x="191933" y="27488"/>
                </a:lnTo>
                <a:lnTo>
                  <a:pt x="194415" y="30974"/>
                </a:lnTo>
                <a:lnTo>
                  <a:pt x="196863" y="34091"/>
                </a:lnTo>
                <a:lnTo>
                  <a:pt x="199289" y="36964"/>
                </a:lnTo>
                <a:lnTo>
                  <a:pt x="201700" y="39672"/>
                </a:lnTo>
                <a:lnTo>
                  <a:pt x="206496" y="44798"/>
                </a:lnTo>
                <a:lnTo>
                  <a:pt x="216042" y="54557"/>
                </a:lnTo>
                <a:lnTo>
                  <a:pt x="225572" y="641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222"/>
          <p:cNvSpPr/>
          <p:nvPr/>
        </p:nvSpPr>
        <p:spPr>
          <a:xfrm>
            <a:off x="4879181" y="2050256"/>
            <a:ext cx="21432" cy="85726"/>
          </a:xfrm>
          <a:custGeom>
            <a:avLst/>
            <a:gdLst/>
            <a:ahLst/>
            <a:cxnLst/>
            <a:rect l="0" t="0" r="0" b="0"/>
            <a:pathLst>
              <a:path w="21432" h="85726">
                <a:moveTo>
                  <a:pt x="0" y="0"/>
                </a:moveTo>
                <a:lnTo>
                  <a:pt x="0" y="16793"/>
                </a:lnTo>
                <a:lnTo>
                  <a:pt x="794" y="19926"/>
                </a:lnTo>
                <a:lnTo>
                  <a:pt x="2116" y="23603"/>
                </a:lnTo>
                <a:lnTo>
                  <a:pt x="3792" y="27641"/>
                </a:lnTo>
                <a:lnTo>
                  <a:pt x="5703" y="32715"/>
                </a:lnTo>
                <a:lnTo>
                  <a:pt x="9943" y="44702"/>
                </a:lnTo>
                <a:lnTo>
                  <a:pt x="11391" y="50439"/>
                </a:lnTo>
                <a:lnTo>
                  <a:pt x="12357" y="55851"/>
                </a:lnTo>
                <a:lnTo>
                  <a:pt x="13001" y="61046"/>
                </a:lnTo>
                <a:lnTo>
                  <a:pt x="14223" y="65304"/>
                </a:lnTo>
                <a:lnTo>
                  <a:pt x="15832" y="68936"/>
                </a:lnTo>
                <a:lnTo>
                  <a:pt x="17699" y="72151"/>
                </a:lnTo>
                <a:lnTo>
                  <a:pt x="18943" y="75088"/>
                </a:lnTo>
                <a:lnTo>
                  <a:pt x="19772" y="77840"/>
                </a:lnTo>
                <a:lnTo>
                  <a:pt x="21431" y="857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223"/>
          <p:cNvSpPr/>
          <p:nvPr/>
        </p:nvSpPr>
        <p:spPr>
          <a:xfrm>
            <a:off x="4872037" y="2000250"/>
            <a:ext cx="14289" cy="14288"/>
          </a:xfrm>
          <a:custGeom>
            <a:avLst/>
            <a:gdLst/>
            <a:ahLst/>
            <a:cxnLst/>
            <a:rect l="0" t="0" r="0" b="0"/>
            <a:pathLst>
              <a:path w="14289" h="14288">
                <a:moveTo>
                  <a:pt x="14288" y="14287"/>
                </a:moveTo>
                <a:lnTo>
                  <a:pt x="10495" y="14287"/>
                </a:lnTo>
                <a:lnTo>
                  <a:pt x="9378" y="13493"/>
                </a:lnTo>
                <a:lnTo>
                  <a:pt x="8634" y="12170"/>
                </a:lnTo>
                <a:lnTo>
                  <a:pt x="7438" y="8136"/>
                </a:lnTo>
                <a:lnTo>
                  <a:pt x="6547" y="7012"/>
                </a:lnTo>
                <a:lnTo>
                  <a:pt x="5158" y="546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224"/>
          <p:cNvSpPr/>
          <p:nvPr/>
        </p:nvSpPr>
        <p:spPr>
          <a:xfrm>
            <a:off x="4979193" y="2030245"/>
            <a:ext cx="128589" cy="91325"/>
          </a:xfrm>
          <a:custGeom>
            <a:avLst/>
            <a:gdLst/>
            <a:ahLst/>
            <a:cxnLst/>
            <a:rect l="0" t="0" r="0" b="0"/>
            <a:pathLst>
              <a:path w="128589" h="91325">
                <a:moveTo>
                  <a:pt x="0" y="48586"/>
                </a:moveTo>
                <a:lnTo>
                  <a:pt x="0" y="72435"/>
                </a:lnTo>
                <a:lnTo>
                  <a:pt x="794" y="74804"/>
                </a:lnTo>
                <a:lnTo>
                  <a:pt x="2117" y="77177"/>
                </a:lnTo>
                <a:lnTo>
                  <a:pt x="3793" y="79553"/>
                </a:lnTo>
                <a:lnTo>
                  <a:pt x="4910" y="81931"/>
                </a:lnTo>
                <a:lnTo>
                  <a:pt x="5655" y="84309"/>
                </a:lnTo>
                <a:lnTo>
                  <a:pt x="6850" y="90038"/>
                </a:lnTo>
                <a:lnTo>
                  <a:pt x="7741" y="90508"/>
                </a:lnTo>
                <a:lnTo>
                  <a:pt x="10850" y="91031"/>
                </a:lnTo>
                <a:lnTo>
                  <a:pt x="13269" y="91324"/>
                </a:lnTo>
                <a:lnTo>
                  <a:pt x="13609" y="89778"/>
                </a:lnTo>
                <a:lnTo>
                  <a:pt x="13835" y="87160"/>
                </a:lnTo>
                <a:lnTo>
                  <a:pt x="14087" y="80811"/>
                </a:lnTo>
                <a:lnTo>
                  <a:pt x="14199" y="75344"/>
                </a:lnTo>
                <a:lnTo>
                  <a:pt x="14286" y="35872"/>
                </a:lnTo>
                <a:lnTo>
                  <a:pt x="15080" y="32172"/>
                </a:lnTo>
                <a:lnTo>
                  <a:pt x="16404" y="28912"/>
                </a:lnTo>
                <a:lnTo>
                  <a:pt x="18080" y="25945"/>
                </a:lnTo>
                <a:lnTo>
                  <a:pt x="19197" y="23173"/>
                </a:lnTo>
                <a:lnTo>
                  <a:pt x="19942" y="20531"/>
                </a:lnTo>
                <a:lnTo>
                  <a:pt x="20438" y="17977"/>
                </a:lnTo>
                <a:lnTo>
                  <a:pt x="21563" y="15480"/>
                </a:lnTo>
                <a:lnTo>
                  <a:pt x="23107" y="13021"/>
                </a:lnTo>
                <a:lnTo>
                  <a:pt x="24930" y="10589"/>
                </a:lnTo>
                <a:lnTo>
                  <a:pt x="26939" y="8173"/>
                </a:lnTo>
                <a:lnTo>
                  <a:pt x="29072" y="5769"/>
                </a:lnTo>
                <a:lnTo>
                  <a:pt x="31287" y="3372"/>
                </a:lnTo>
                <a:lnTo>
                  <a:pt x="33559" y="1775"/>
                </a:lnTo>
                <a:lnTo>
                  <a:pt x="35867" y="710"/>
                </a:lnTo>
                <a:lnTo>
                  <a:pt x="38199" y="0"/>
                </a:lnTo>
                <a:lnTo>
                  <a:pt x="41341" y="320"/>
                </a:lnTo>
                <a:lnTo>
                  <a:pt x="45023" y="1327"/>
                </a:lnTo>
                <a:lnTo>
                  <a:pt x="49066" y="2793"/>
                </a:lnTo>
                <a:lnTo>
                  <a:pt x="53348" y="4563"/>
                </a:lnTo>
                <a:lnTo>
                  <a:pt x="57791" y="6537"/>
                </a:lnTo>
                <a:lnTo>
                  <a:pt x="66960" y="10848"/>
                </a:lnTo>
                <a:lnTo>
                  <a:pt x="76326" y="15409"/>
                </a:lnTo>
                <a:lnTo>
                  <a:pt x="80253" y="17737"/>
                </a:lnTo>
                <a:lnTo>
                  <a:pt x="83665" y="20082"/>
                </a:lnTo>
                <a:lnTo>
                  <a:pt x="86733" y="22440"/>
                </a:lnTo>
                <a:lnTo>
                  <a:pt x="89572" y="25599"/>
                </a:lnTo>
                <a:lnTo>
                  <a:pt x="92259" y="29292"/>
                </a:lnTo>
                <a:lnTo>
                  <a:pt x="94844" y="33342"/>
                </a:lnTo>
                <a:lnTo>
                  <a:pt x="98154" y="36836"/>
                </a:lnTo>
                <a:lnTo>
                  <a:pt x="101949" y="39959"/>
                </a:lnTo>
                <a:lnTo>
                  <a:pt x="106066" y="42834"/>
                </a:lnTo>
                <a:lnTo>
                  <a:pt x="109604" y="45545"/>
                </a:lnTo>
                <a:lnTo>
                  <a:pt x="112757" y="48146"/>
                </a:lnTo>
                <a:lnTo>
                  <a:pt x="115653" y="50674"/>
                </a:lnTo>
                <a:lnTo>
                  <a:pt x="117583" y="53153"/>
                </a:lnTo>
                <a:lnTo>
                  <a:pt x="118870" y="55599"/>
                </a:lnTo>
                <a:lnTo>
                  <a:pt x="119729" y="58024"/>
                </a:lnTo>
                <a:lnTo>
                  <a:pt x="121094" y="60434"/>
                </a:lnTo>
                <a:lnTo>
                  <a:pt x="122799" y="62835"/>
                </a:lnTo>
                <a:lnTo>
                  <a:pt x="127444" y="68598"/>
                </a:lnTo>
                <a:lnTo>
                  <a:pt x="127825" y="69865"/>
                </a:lnTo>
                <a:lnTo>
                  <a:pt x="128080" y="71503"/>
                </a:lnTo>
                <a:lnTo>
                  <a:pt x="128588" y="771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225"/>
          <p:cNvSpPr/>
          <p:nvPr/>
        </p:nvSpPr>
        <p:spPr>
          <a:xfrm>
            <a:off x="5165144" y="1993106"/>
            <a:ext cx="121108" cy="200026"/>
          </a:xfrm>
          <a:custGeom>
            <a:avLst/>
            <a:gdLst/>
            <a:ahLst/>
            <a:cxnLst/>
            <a:rect l="0" t="0" r="0" b="0"/>
            <a:pathLst>
              <a:path w="121108" h="200026">
                <a:moveTo>
                  <a:pt x="78368" y="0"/>
                </a:moveTo>
                <a:lnTo>
                  <a:pt x="61369" y="0"/>
                </a:lnTo>
                <a:lnTo>
                  <a:pt x="59097" y="794"/>
                </a:lnTo>
                <a:lnTo>
                  <a:pt x="56789" y="2116"/>
                </a:lnTo>
                <a:lnTo>
                  <a:pt x="54457" y="3792"/>
                </a:lnTo>
                <a:lnTo>
                  <a:pt x="52109" y="5703"/>
                </a:lnTo>
                <a:lnTo>
                  <a:pt x="49750" y="7771"/>
                </a:lnTo>
                <a:lnTo>
                  <a:pt x="47383" y="9943"/>
                </a:lnTo>
                <a:lnTo>
                  <a:pt x="44217" y="12185"/>
                </a:lnTo>
                <a:lnTo>
                  <a:pt x="40520" y="14473"/>
                </a:lnTo>
                <a:lnTo>
                  <a:pt x="36467" y="16793"/>
                </a:lnTo>
                <a:lnTo>
                  <a:pt x="32971" y="19132"/>
                </a:lnTo>
                <a:lnTo>
                  <a:pt x="29848" y="21486"/>
                </a:lnTo>
                <a:lnTo>
                  <a:pt x="26971" y="23849"/>
                </a:lnTo>
                <a:lnTo>
                  <a:pt x="24260" y="27012"/>
                </a:lnTo>
                <a:lnTo>
                  <a:pt x="21659" y="30708"/>
                </a:lnTo>
                <a:lnTo>
                  <a:pt x="19130" y="34759"/>
                </a:lnTo>
                <a:lnTo>
                  <a:pt x="15857" y="39048"/>
                </a:lnTo>
                <a:lnTo>
                  <a:pt x="12088" y="43494"/>
                </a:lnTo>
                <a:lnTo>
                  <a:pt x="7988" y="48046"/>
                </a:lnTo>
                <a:lnTo>
                  <a:pt x="5254" y="52668"/>
                </a:lnTo>
                <a:lnTo>
                  <a:pt x="3431" y="57337"/>
                </a:lnTo>
                <a:lnTo>
                  <a:pt x="2217" y="62037"/>
                </a:lnTo>
                <a:lnTo>
                  <a:pt x="1406" y="65964"/>
                </a:lnTo>
                <a:lnTo>
                  <a:pt x="866" y="69376"/>
                </a:lnTo>
                <a:lnTo>
                  <a:pt x="267" y="75284"/>
                </a:lnTo>
                <a:lnTo>
                  <a:pt x="0" y="80555"/>
                </a:lnTo>
                <a:lnTo>
                  <a:pt x="723" y="82278"/>
                </a:lnTo>
                <a:lnTo>
                  <a:pt x="1998" y="83427"/>
                </a:lnTo>
                <a:lnTo>
                  <a:pt x="3643" y="84193"/>
                </a:lnTo>
                <a:lnTo>
                  <a:pt x="5532" y="84704"/>
                </a:lnTo>
                <a:lnTo>
                  <a:pt x="7586" y="85044"/>
                </a:lnTo>
                <a:lnTo>
                  <a:pt x="9749" y="85271"/>
                </a:lnTo>
                <a:lnTo>
                  <a:pt x="11984" y="85422"/>
                </a:lnTo>
                <a:lnTo>
                  <a:pt x="14269" y="85523"/>
                </a:lnTo>
                <a:lnTo>
                  <a:pt x="18923" y="85635"/>
                </a:lnTo>
                <a:lnTo>
                  <a:pt x="23638" y="85685"/>
                </a:lnTo>
                <a:lnTo>
                  <a:pt x="26800" y="84904"/>
                </a:lnTo>
                <a:lnTo>
                  <a:pt x="30496" y="83591"/>
                </a:lnTo>
                <a:lnTo>
                  <a:pt x="34547" y="81921"/>
                </a:lnTo>
                <a:lnTo>
                  <a:pt x="38042" y="80014"/>
                </a:lnTo>
                <a:lnTo>
                  <a:pt x="41166" y="77949"/>
                </a:lnTo>
                <a:lnTo>
                  <a:pt x="44041" y="75778"/>
                </a:lnTo>
                <a:lnTo>
                  <a:pt x="45958" y="72744"/>
                </a:lnTo>
                <a:lnTo>
                  <a:pt x="47237" y="69134"/>
                </a:lnTo>
                <a:lnTo>
                  <a:pt x="48089" y="65139"/>
                </a:lnTo>
                <a:lnTo>
                  <a:pt x="49451" y="61682"/>
                </a:lnTo>
                <a:lnTo>
                  <a:pt x="53081" y="55725"/>
                </a:lnTo>
                <a:lnTo>
                  <a:pt x="55223" y="50431"/>
                </a:lnTo>
                <a:lnTo>
                  <a:pt x="55795" y="47908"/>
                </a:lnTo>
                <a:lnTo>
                  <a:pt x="58546" y="42988"/>
                </a:lnTo>
                <a:lnTo>
                  <a:pt x="60390" y="40565"/>
                </a:lnTo>
                <a:lnTo>
                  <a:pt x="62441" y="35756"/>
                </a:lnTo>
                <a:lnTo>
                  <a:pt x="64052" y="28699"/>
                </a:lnTo>
                <a:lnTo>
                  <a:pt x="66185" y="28630"/>
                </a:lnTo>
                <a:lnTo>
                  <a:pt x="67865" y="28612"/>
                </a:lnTo>
                <a:lnTo>
                  <a:pt x="68985" y="29393"/>
                </a:lnTo>
                <a:lnTo>
                  <a:pt x="69731" y="30708"/>
                </a:lnTo>
                <a:lnTo>
                  <a:pt x="70561" y="34285"/>
                </a:lnTo>
                <a:lnTo>
                  <a:pt x="70929" y="38521"/>
                </a:lnTo>
                <a:lnTo>
                  <a:pt x="71094" y="43050"/>
                </a:lnTo>
                <a:lnTo>
                  <a:pt x="71137" y="45368"/>
                </a:lnTo>
                <a:lnTo>
                  <a:pt x="71960" y="47708"/>
                </a:lnTo>
                <a:lnTo>
                  <a:pt x="74991" y="52424"/>
                </a:lnTo>
                <a:lnTo>
                  <a:pt x="76117" y="55587"/>
                </a:lnTo>
                <a:lnTo>
                  <a:pt x="76867" y="59283"/>
                </a:lnTo>
                <a:lnTo>
                  <a:pt x="77368" y="63334"/>
                </a:lnTo>
                <a:lnTo>
                  <a:pt x="78494" y="66829"/>
                </a:lnTo>
                <a:lnTo>
                  <a:pt x="81864" y="72829"/>
                </a:lnTo>
                <a:lnTo>
                  <a:pt x="83874" y="77128"/>
                </a:lnTo>
                <a:lnTo>
                  <a:pt x="86007" y="82375"/>
                </a:lnTo>
                <a:lnTo>
                  <a:pt x="88223" y="88254"/>
                </a:lnTo>
                <a:lnTo>
                  <a:pt x="90495" y="92967"/>
                </a:lnTo>
                <a:lnTo>
                  <a:pt x="92802" y="96903"/>
                </a:lnTo>
                <a:lnTo>
                  <a:pt x="95135" y="100321"/>
                </a:lnTo>
                <a:lnTo>
                  <a:pt x="97483" y="104187"/>
                </a:lnTo>
                <a:lnTo>
                  <a:pt x="99843" y="108352"/>
                </a:lnTo>
                <a:lnTo>
                  <a:pt x="104581" y="117212"/>
                </a:lnTo>
                <a:lnTo>
                  <a:pt x="116471" y="140564"/>
                </a:lnTo>
                <a:lnTo>
                  <a:pt x="118057" y="144509"/>
                </a:lnTo>
                <a:lnTo>
                  <a:pt x="119115" y="147933"/>
                </a:lnTo>
                <a:lnTo>
                  <a:pt x="120291" y="153854"/>
                </a:lnTo>
                <a:lnTo>
                  <a:pt x="120813" y="159132"/>
                </a:lnTo>
                <a:lnTo>
                  <a:pt x="121045" y="164123"/>
                </a:lnTo>
                <a:lnTo>
                  <a:pt x="121107" y="166565"/>
                </a:lnTo>
                <a:lnTo>
                  <a:pt x="120355" y="168987"/>
                </a:lnTo>
                <a:lnTo>
                  <a:pt x="117402" y="173795"/>
                </a:lnTo>
                <a:lnTo>
                  <a:pt x="115503" y="176188"/>
                </a:lnTo>
                <a:lnTo>
                  <a:pt x="113443" y="178577"/>
                </a:lnTo>
                <a:lnTo>
                  <a:pt x="111277" y="180964"/>
                </a:lnTo>
                <a:lnTo>
                  <a:pt x="106752" y="185733"/>
                </a:lnTo>
                <a:lnTo>
                  <a:pt x="104435" y="188115"/>
                </a:lnTo>
                <a:lnTo>
                  <a:pt x="101302" y="190498"/>
                </a:lnTo>
                <a:lnTo>
                  <a:pt x="97626" y="192880"/>
                </a:lnTo>
                <a:lnTo>
                  <a:pt x="93588" y="195261"/>
                </a:lnTo>
                <a:lnTo>
                  <a:pt x="90103" y="196849"/>
                </a:lnTo>
                <a:lnTo>
                  <a:pt x="86985" y="197908"/>
                </a:lnTo>
                <a:lnTo>
                  <a:pt x="84113" y="198613"/>
                </a:lnTo>
                <a:lnTo>
                  <a:pt x="80610" y="199084"/>
                </a:lnTo>
                <a:lnTo>
                  <a:pt x="76688" y="199398"/>
                </a:lnTo>
                <a:lnTo>
                  <a:pt x="64081" y="2000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226"/>
          <p:cNvSpPr/>
          <p:nvPr/>
        </p:nvSpPr>
        <p:spPr>
          <a:xfrm>
            <a:off x="5065005" y="3950493"/>
            <a:ext cx="1135771" cy="1428752"/>
          </a:xfrm>
          <a:custGeom>
            <a:avLst/>
            <a:gdLst/>
            <a:ahLst/>
            <a:cxnLst/>
            <a:rect l="0" t="0" r="0" b="0"/>
            <a:pathLst>
              <a:path w="1135771" h="1428752">
                <a:moveTo>
                  <a:pt x="7057" y="0"/>
                </a:moveTo>
                <a:lnTo>
                  <a:pt x="2148" y="10613"/>
                </a:lnTo>
                <a:lnTo>
                  <a:pt x="906" y="16094"/>
                </a:lnTo>
                <a:lnTo>
                  <a:pt x="0" y="50792"/>
                </a:lnTo>
                <a:lnTo>
                  <a:pt x="5634" y="85234"/>
                </a:lnTo>
                <a:lnTo>
                  <a:pt x="14390" y="127315"/>
                </a:lnTo>
                <a:lnTo>
                  <a:pt x="23763" y="170229"/>
                </a:lnTo>
                <a:lnTo>
                  <a:pt x="34673" y="205132"/>
                </a:lnTo>
                <a:lnTo>
                  <a:pt x="44167" y="240608"/>
                </a:lnTo>
                <a:lnTo>
                  <a:pt x="55800" y="280047"/>
                </a:lnTo>
                <a:lnTo>
                  <a:pt x="78862" y="336835"/>
                </a:lnTo>
                <a:lnTo>
                  <a:pt x="95361" y="384407"/>
                </a:lnTo>
                <a:lnTo>
                  <a:pt x="108216" y="417175"/>
                </a:lnTo>
                <a:lnTo>
                  <a:pt x="142939" y="500123"/>
                </a:lnTo>
                <a:lnTo>
                  <a:pt x="157143" y="534221"/>
                </a:lnTo>
                <a:lnTo>
                  <a:pt x="171393" y="570542"/>
                </a:lnTo>
                <a:lnTo>
                  <a:pt x="187780" y="605735"/>
                </a:lnTo>
                <a:lnTo>
                  <a:pt x="205647" y="639897"/>
                </a:lnTo>
                <a:lnTo>
                  <a:pt x="224171" y="673601"/>
                </a:lnTo>
                <a:lnTo>
                  <a:pt x="245105" y="709218"/>
                </a:lnTo>
                <a:lnTo>
                  <a:pt x="277085" y="762854"/>
                </a:lnTo>
                <a:lnTo>
                  <a:pt x="297726" y="797040"/>
                </a:lnTo>
                <a:lnTo>
                  <a:pt x="320129" y="830755"/>
                </a:lnTo>
                <a:lnTo>
                  <a:pt x="355054" y="880973"/>
                </a:lnTo>
                <a:lnTo>
                  <a:pt x="380797" y="912244"/>
                </a:lnTo>
                <a:lnTo>
                  <a:pt x="408114" y="942811"/>
                </a:lnTo>
                <a:lnTo>
                  <a:pt x="436129" y="974917"/>
                </a:lnTo>
                <a:lnTo>
                  <a:pt x="464456" y="1003473"/>
                </a:lnTo>
                <a:lnTo>
                  <a:pt x="492920" y="1029395"/>
                </a:lnTo>
                <a:lnTo>
                  <a:pt x="521446" y="1054144"/>
                </a:lnTo>
                <a:lnTo>
                  <a:pt x="549999" y="1080490"/>
                </a:lnTo>
                <a:lnTo>
                  <a:pt x="578565" y="1106487"/>
                </a:lnTo>
                <a:lnTo>
                  <a:pt x="607135" y="1128624"/>
                </a:lnTo>
                <a:lnTo>
                  <a:pt x="637825" y="1149047"/>
                </a:lnTo>
                <a:lnTo>
                  <a:pt x="669193" y="1168706"/>
                </a:lnTo>
                <a:lnTo>
                  <a:pt x="699008" y="1188027"/>
                </a:lnTo>
                <a:lnTo>
                  <a:pt x="728135" y="1205081"/>
                </a:lnTo>
                <a:lnTo>
                  <a:pt x="756955" y="1220598"/>
                </a:lnTo>
                <a:lnTo>
                  <a:pt x="828563" y="1257171"/>
                </a:lnTo>
                <a:lnTo>
                  <a:pt x="855035" y="1269413"/>
                </a:lnTo>
                <a:lnTo>
                  <a:pt x="880030" y="1280147"/>
                </a:lnTo>
                <a:lnTo>
                  <a:pt x="904368" y="1290209"/>
                </a:lnTo>
                <a:lnTo>
                  <a:pt x="928415" y="1302089"/>
                </a:lnTo>
                <a:lnTo>
                  <a:pt x="952331" y="1314513"/>
                </a:lnTo>
                <a:lnTo>
                  <a:pt x="1008142" y="1340339"/>
                </a:lnTo>
                <a:lnTo>
                  <a:pt x="1037717" y="1358634"/>
                </a:lnTo>
                <a:lnTo>
                  <a:pt x="1066589" y="1375343"/>
                </a:lnTo>
                <a:lnTo>
                  <a:pt x="1098292" y="1400121"/>
                </a:lnTo>
                <a:lnTo>
                  <a:pt x="1120664" y="1419009"/>
                </a:lnTo>
                <a:lnTo>
                  <a:pt x="1135770" y="142875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227"/>
          <p:cNvSpPr/>
          <p:nvPr/>
        </p:nvSpPr>
        <p:spPr>
          <a:xfrm>
            <a:off x="5030196" y="3893450"/>
            <a:ext cx="156167" cy="157057"/>
          </a:xfrm>
          <a:custGeom>
            <a:avLst/>
            <a:gdLst/>
            <a:ahLst/>
            <a:cxnLst/>
            <a:rect l="0" t="0" r="0" b="0"/>
            <a:pathLst>
              <a:path w="156167" h="157057">
                <a:moveTo>
                  <a:pt x="70441" y="28468"/>
                </a:moveTo>
                <a:lnTo>
                  <a:pt x="64290" y="28468"/>
                </a:lnTo>
                <a:lnTo>
                  <a:pt x="59799" y="32260"/>
                </a:lnTo>
                <a:lnTo>
                  <a:pt x="55657" y="36239"/>
                </a:lnTo>
                <a:lnTo>
                  <a:pt x="53442" y="38411"/>
                </a:lnTo>
                <a:lnTo>
                  <a:pt x="51170" y="41447"/>
                </a:lnTo>
                <a:lnTo>
                  <a:pt x="48862" y="45059"/>
                </a:lnTo>
                <a:lnTo>
                  <a:pt x="46530" y="49053"/>
                </a:lnTo>
                <a:lnTo>
                  <a:pt x="44182" y="53304"/>
                </a:lnTo>
                <a:lnTo>
                  <a:pt x="39456" y="62261"/>
                </a:lnTo>
                <a:lnTo>
                  <a:pt x="25195" y="90421"/>
                </a:lnTo>
                <a:lnTo>
                  <a:pt x="22814" y="94376"/>
                </a:lnTo>
                <a:lnTo>
                  <a:pt x="20434" y="97807"/>
                </a:lnTo>
                <a:lnTo>
                  <a:pt x="18053" y="100888"/>
                </a:lnTo>
                <a:lnTo>
                  <a:pt x="15671" y="104529"/>
                </a:lnTo>
                <a:lnTo>
                  <a:pt x="13291" y="108544"/>
                </a:lnTo>
                <a:lnTo>
                  <a:pt x="7558" y="118810"/>
                </a:lnTo>
                <a:lnTo>
                  <a:pt x="6774" y="122331"/>
                </a:lnTo>
                <a:lnTo>
                  <a:pt x="6184" y="128121"/>
                </a:lnTo>
                <a:lnTo>
                  <a:pt x="2366" y="128374"/>
                </a:lnTo>
                <a:lnTo>
                  <a:pt x="1245" y="127616"/>
                </a:lnTo>
                <a:lnTo>
                  <a:pt x="498" y="126317"/>
                </a:lnTo>
                <a:lnTo>
                  <a:pt x="0" y="124657"/>
                </a:lnTo>
                <a:lnTo>
                  <a:pt x="462" y="122756"/>
                </a:lnTo>
                <a:lnTo>
                  <a:pt x="3091" y="118528"/>
                </a:lnTo>
                <a:lnTo>
                  <a:pt x="4110" y="115496"/>
                </a:lnTo>
                <a:lnTo>
                  <a:pt x="4788" y="111886"/>
                </a:lnTo>
                <a:lnTo>
                  <a:pt x="5241" y="107893"/>
                </a:lnTo>
                <a:lnTo>
                  <a:pt x="5543" y="103643"/>
                </a:lnTo>
                <a:lnTo>
                  <a:pt x="5745" y="99222"/>
                </a:lnTo>
                <a:lnTo>
                  <a:pt x="5879" y="94687"/>
                </a:lnTo>
                <a:lnTo>
                  <a:pt x="6762" y="90077"/>
                </a:lnTo>
                <a:lnTo>
                  <a:pt x="8144" y="85416"/>
                </a:lnTo>
                <a:lnTo>
                  <a:pt x="9860" y="80721"/>
                </a:lnTo>
                <a:lnTo>
                  <a:pt x="11797" y="76003"/>
                </a:lnTo>
                <a:lnTo>
                  <a:pt x="13883" y="71271"/>
                </a:lnTo>
                <a:lnTo>
                  <a:pt x="16067" y="66528"/>
                </a:lnTo>
                <a:lnTo>
                  <a:pt x="19110" y="61779"/>
                </a:lnTo>
                <a:lnTo>
                  <a:pt x="22727" y="57025"/>
                </a:lnTo>
                <a:lnTo>
                  <a:pt x="26725" y="52269"/>
                </a:lnTo>
                <a:lnTo>
                  <a:pt x="30185" y="47510"/>
                </a:lnTo>
                <a:lnTo>
                  <a:pt x="33285" y="42751"/>
                </a:lnTo>
                <a:lnTo>
                  <a:pt x="36145" y="37990"/>
                </a:lnTo>
                <a:lnTo>
                  <a:pt x="38846" y="34023"/>
                </a:lnTo>
                <a:lnTo>
                  <a:pt x="41440" y="30584"/>
                </a:lnTo>
                <a:lnTo>
                  <a:pt x="43964" y="27497"/>
                </a:lnTo>
                <a:lnTo>
                  <a:pt x="46439" y="23852"/>
                </a:lnTo>
                <a:lnTo>
                  <a:pt x="48883" y="19835"/>
                </a:lnTo>
                <a:lnTo>
                  <a:pt x="54717" y="9566"/>
                </a:lnTo>
                <a:lnTo>
                  <a:pt x="55515" y="6044"/>
                </a:lnTo>
                <a:lnTo>
                  <a:pt x="56143" y="0"/>
                </a:lnTo>
                <a:lnTo>
                  <a:pt x="59943" y="3717"/>
                </a:lnTo>
                <a:lnTo>
                  <a:pt x="61061" y="5618"/>
                </a:lnTo>
                <a:lnTo>
                  <a:pt x="62304" y="9846"/>
                </a:lnTo>
                <a:lnTo>
                  <a:pt x="64972" y="14371"/>
                </a:lnTo>
                <a:lnTo>
                  <a:pt x="66795" y="16689"/>
                </a:lnTo>
                <a:lnTo>
                  <a:pt x="68804" y="19821"/>
                </a:lnTo>
                <a:lnTo>
                  <a:pt x="70937" y="23498"/>
                </a:lnTo>
                <a:lnTo>
                  <a:pt x="75424" y="31815"/>
                </a:lnTo>
                <a:lnTo>
                  <a:pt x="89510" y="59510"/>
                </a:lnTo>
                <a:lnTo>
                  <a:pt x="94262" y="68987"/>
                </a:lnTo>
                <a:lnTo>
                  <a:pt x="97435" y="73738"/>
                </a:lnTo>
                <a:lnTo>
                  <a:pt x="101136" y="78491"/>
                </a:lnTo>
                <a:lnTo>
                  <a:pt x="105192" y="83248"/>
                </a:lnTo>
                <a:lnTo>
                  <a:pt x="108690" y="88007"/>
                </a:lnTo>
                <a:lnTo>
                  <a:pt x="111816" y="92767"/>
                </a:lnTo>
                <a:lnTo>
                  <a:pt x="114693" y="97528"/>
                </a:lnTo>
                <a:lnTo>
                  <a:pt x="117405" y="102289"/>
                </a:lnTo>
                <a:lnTo>
                  <a:pt x="122535" y="111813"/>
                </a:lnTo>
                <a:lnTo>
                  <a:pt x="125808" y="116575"/>
                </a:lnTo>
                <a:lnTo>
                  <a:pt x="129577" y="121338"/>
                </a:lnTo>
                <a:lnTo>
                  <a:pt x="133677" y="126100"/>
                </a:lnTo>
                <a:lnTo>
                  <a:pt x="137205" y="130862"/>
                </a:lnTo>
                <a:lnTo>
                  <a:pt x="140351" y="135625"/>
                </a:lnTo>
                <a:lnTo>
                  <a:pt x="143241" y="140387"/>
                </a:lnTo>
                <a:lnTo>
                  <a:pt x="145962" y="144356"/>
                </a:lnTo>
                <a:lnTo>
                  <a:pt x="148570" y="147796"/>
                </a:lnTo>
                <a:lnTo>
                  <a:pt x="156166" y="1570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228"/>
          <p:cNvSpPr/>
          <p:nvPr/>
        </p:nvSpPr>
        <p:spPr>
          <a:xfrm>
            <a:off x="6330355" y="5229225"/>
            <a:ext cx="163191" cy="200026"/>
          </a:xfrm>
          <a:custGeom>
            <a:avLst/>
            <a:gdLst/>
            <a:ahLst/>
            <a:cxnLst/>
            <a:rect l="0" t="0" r="0" b="0"/>
            <a:pathLst>
              <a:path w="163191" h="200026">
                <a:moveTo>
                  <a:pt x="6151" y="0"/>
                </a:moveTo>
                <a:lnTo>
                  <a:pt x="2359" y="3792"/>
                </a:lnTo>
                <a:lnTo>
                  <a:pt x="1241" y="5703"/>
                </a:lnTo>
                <a:lnTo>
                  <a:pt x="0" y="9943"/>
                </a:lnTo>
                <a:lnTo>
                  <a:pt x="464" y="12185"/>
                </a:lnTo>
                <a:lnTo>
                  <a:pt x="3094" y="16792"/>
                </a:lnTo>
                <a:lnTo>
                  <a:pt x="4113" y="19926"/>
                </a:lnTo>
                <a:lnTo>
                  <a:pt x="4793" y="23603"/>
                </a:lnTo>
                <a:lnTo>
                  <a:pt x="5245" y="27641"/>
                </a:lnTo>
                <a:lnTo>
                  <a:pt x="6341" y="31921"/>
                </a:lnTo>
                <a:lnTo>
                  <a:pt x="7865" y="36362"/>
                </a:lnTo>
                <a:lnTo>
                  <a:pt x="9675" y="40910"/>
                </a:lnTo>
                <a:lnTo>
                  <a:pt x="13803" y="52313"/>
                </a:lnTo>
                <a:lnTo>
                  <a:pt x="16015" y="58688"/>
                </a:lnTo>
                <a:lnTo>
                  <a:pt x="17490" y="65319"/>
                </a:lnTo>
                <a:lnTo>
                  <a:pt x="18472" y="72121"/>
                </a:lnTo>
                <a:lnTo>
                  <a:pt x="19128" y="79037"/>
                </a:lnTo>
                <a:lnTo>
                  <a:pt x="20358" y="85235"/>
                </a:lnTo>
                <a:lnTo>
                  <a:pt x="21972" y="90954"/>
                </a:lnTo>
                <a:lnTo>
                  <a:pt x="23842" y="96355"/>
                </a:lnTo>
                <a:lnTo>
                  <a:pt x="25089" y="102337"/>
                </a:lnTo>
                <a:lnTo>
                  <a:pt x="25920" y="108706"/>
                </a:lnTo>
                <a:lnTo>
                  <a:pt x="26474" y="115333"/>
                </a:lnTo>
                <a:lnTo>
                  <a:pt x="26844" y="121339"/>
                </a:lnTo>
                <a:lnTo>
                  <a:pt x="27254" y="132245"/>
                </a:lnTo>
                <a:lnTo>
                  <a:pt x="28157" y="137376"/>
                </a:lnTo>
                <a:lnTo>
                  <a:pt x="29553" y="142383"/>
                </a:lnTo>
                <a:lnTo>
                  <a:pt x="31278" y="147310"/>
                </a:lnTo>
                <a:lnTo>
                  <a:pt x="32427" y="152182"/>
                </a:lnTo>
                <a:lnTo>
                  <a:pt x="33193" y="157017"/>
                </a:lnTo>
                <a:lnTo>
                  <a:pt x="34423" y="168599"/>
                </a:lnTo>
                <a:lnTo>
                  <a:pt x="34636" y="174397"/>
                </a:lnTo>
                <a:lnTo>
                  <a:pt x="34699" y="177350"/>
                </a:lnTo>
                <a:lnTo>
                  <a:pt x="34718" y="174433"/>
                </a:lnTo>
                <a:lnTo>
                  <a:pt x="33927" y="173438"/>
                </a:lnTo>
                <a:lnTo>
                  <a:pt x="32606" y="172776"/>
                </a:lnTo>
                <a:lnTo>
                  <a:pt x="30931" y="172334"/>
                </a:lnTo>
                <a:lnTo>
                  <a:pt x="29815" y="170452"/>
                </a:lnTo>
                <a:lnTo>
                  <a:pt x="29070" y="167609"/>
                </a:lnTo>
                <a:lnTo>
                  <a:pt x="28575" y="164127"/>
                </a:lnTo>
                <a:lnTo>
                  <a:pt x="28244" y="160218"/>
                </a:lnTo>
                <a:lnTo>
                  <a:pt x="28024" y="156024"/>
                </a:lnTo>
                <a:lnTo>
                  <a:pt x="27779" y="147131"/>
                </a:lnTo>
                <a:lnTo>
                  <a:pt x="27608" y="119965"/>
                </a:lnTo>
                <a:lnTo>
                  <a:pt x="28393" y="113315"/>
                </a:lnTo>
                <a:lnTo>
                  <a:pt x="29710" y="106499"/>
                </a:lnTo>
                <a:lnTo>
                  <a:pt x="31383" y="99575"/>
                </a:lnTo>
                <a:lnTo>
                  <a:pt x="33291" y="92576"/>
                </a:lnTo>
                <a:lnTo>
                  <a:pt x="37528" y="78451"/>
                </a:lnTo>
                <a:lnTo>
                  <a:pt x="39768" y="72144"/>
                </a:lnTo>
                <a:lnTo>
                  <a:pt x="42056" y="66353"/>
                </a:lnTo>
                <a:lnTo>
                  <a:pt x="44376" y="60904"/>
                </a:lnTo>
                <a:lnTo>
                  <a:pt x="47509" y="55684"/>
                </a:lnTo>
                <a:lnTo>
                  <a:pt x="51185" y="50616"/>
                </a:lnTo>
                <a:lnTo>
                  <a:pt x="55224" y="45650"/>
                </a:lnTo>
                <a:lnTo>
                  <a:pt x="58710" y="40752"/>
                </a:lnTo>
                <a:lnTo>
                  <a:pt x="61828" y="35899"/>
                </a:lnTo>
                <a:lnTo>
                  <a:pt x="64700" y="31076"/>
                </a:lnTo>
                <a:lnTo>
                  <a:pt x="68202" y="27067"/>
                </a:lnTo>
                <a:lnTo>
                  <a:pt x="72125" y="23601"/>
                </a:lnTo>
                <a:lnTo>
                  <a:pt x="76328" y="20497"/>
                </a:lnTo>
                <a:lnTo>
                  <a:pt x="79923" y="18427"/>
                </a:lnTo>
                <a:lnTo>
                  <a:pt x="83113" y="17047"/>
                </a:lnTo>
                <a:lnTo>
                  <a:pt x="86034" y="16127"/>
                </a:lnTo>
                <a:lnTo>
                  <a:pt x="89569" y="14720"/>
                </a:lnTo>
                <a:lnTo>
                  <a:pt x="93514" y="12988"/>
                </a:lnTo>
                <a:lnTo>
                  <a:pt x="97730" y="11040"/>
                </a:lnTo>
                <a:lnTo>
                  <a:pt x="101335" y="10535"/>
                </a:lnTo>
                <a:lnTo>
                  <a:pt x="104532" y="10991"/>
                </a:lnTo>
                <a:lnTo>
                  <a:pt x="107457" y="12090"/>
                </a:lnTo>
                <a:lnTo>
                  <a:pt x="110994" y="12823"/>
                </a:lnTo>
                <a:lnTo>
                  <a:pt x="114940" y="13311"/>
                </a:lnTo>
                <a:lnTo>
                  <a:pt x="119159" y="13636"/>
                </a:lnTo>
                <a:lnTo>
                  <a:pt x="122764" y="14647"/>
                </a:lnTo>
                <a:lnTo>
                  <a:pt x="125962" y="16114"/>
                </a:lnTo>
                <a:lnTo>
                  <a:pt x="128887" y="17886"/>
                </a:lnTo>
                <a:lnTo>
                  <a:pt x="131631" y="20656"/>
                </a:lnTo>
                <a:lnTo>
                  <a:pt x="134255" y="24089"/>
                </a:lnTo>
                <a:lnTo>
                  <a:pt x="136797" y="27966"/>
                </a:lnTo>
                <a:lnTo>
                  <a:pt x="139286" y="32137"/>
                </a:lnTo>
                <a:lnTo>
                  <a:pt x="141739" y="36506"/>
                </a:lnTo>
                <a:lnTo>
                  <a:pt x="144168" y="41006"/>
                </a:lnTo>
                <a:lnTo>
                  <a:pt x="146581" y="46387"/>
                </a:lnTo>
                <a:lnTo>
                  <a:pt x="148983" y="52356"/>
                </a:lnTo>
                <a:lnTo>
                  <a:pt x="153769" y="65338"/>
                </a:lnTo>
                <a:lnTo>
                  <a:pt x="158542" y="79045"/>
                </a:lnTo>
                <a:lnTo>
                  <a:pt x="160133" y="86035"/>
                </a:lnTo>
                <a:lnTo>
                  <a:pt x="161193" y="93075"/>
                </a:lnTo>
                <a:lnTo>
                  <a:pt x="161900" y="100150"/>
                </a:lnTo>
                <a:lnTo>
                  <a:pt x="162371" y="107248"/>
                </a:lnTo>
                <a:lnTo>
                  <a:pt x="162685" y="114360"/>
                </a:lnTo>
                <a:lnTo>
                  <a:pt x="163035" y="128614"/>
                </a:lnTo>
                <a:lnTo>
                  <a:pt x="163190" y="142887"/>
                </a:lnTo>
                <a:lnTo>
                  <a:pt x="162437" y="149233"/>
                </a:lnTo>
                <a:lnTo>
                  <a:pt x="161141" y="155051"/>
                </a:lnTo>
                <a:lnTo>
                  <a:pt x="159484" y="160518"/>
                </a:lnTo>
                <a:lnTo>
                  <a:pt x="158379" y="165749"/>
                </a:lnTo>
                <a:lnTo>
                  <a:pt x="157643" y="170824"/>
                </a:lnTo>
                <a:lnTo>
                  <a:pt x="157152" y="175795"/>
                </a:lnTo>
                <a:lnTo>
                  <a:pt x="156824" y="179903"/>
                </a:lnTo>
                <a:lnTo>
                  <a:pt x="156606" y="183435"/>
                </a:lnTo>
                <a:lnTo>
                  <a:pt x="156364" y="189477"/>
                </a:lnTo>
                <a:lnTo>
                  <a:pt x="156195" y="198479"/>
                </a:lnTo>
                <a:lnTo>
                  <a:pt x="155393" y="198994"/>
                </a:lnTo>
                <a:lnTo>
                  <a:pt x="150519" y="199821"/>
                </a:lnTo>
                <a:lnTo>
                  <a:pt x="149026" y="2000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229"/>
          <p:cNvSpPr/>
          <p:nvPr/>
        </p:nvSpPr>
        <p:spPr>
          <a:xfrm>
            <a:off x="6550818" y="5257800"/>
            <a:ext cx="71439" cy="127025"/>
          </a:xfrm>
          <a:custGeom>
            <a:avLst/>
            <a:gdLst/>
            <a:ahLst/>
            <a:cxnLst/>
            <a:rect l="0" t="0" r="0" b="0"/>
            <a:pathLst>
              <a:path w="71439" h="127025">
                <a:moveTo>
                  <a:pt x="0" y="0"/>
                </a:moveTo>
                <a:lnTo>
                  <a:pt x="0" y="16792"/>
                </a:lnTo>
                <a:lnTo>
                  <a:pt x="794" y="20720"/>
                </a:lnTo>
                <a:lnTo>
                  <a:pt x="2117" y="25719"/>
                </a:lnTo>
                <a:lnTo>
                  <a:pt x="3793" y="31434"/>
                </a:lnTo>
                <a:lnTo>
                  <a:pt x="4910" y="37624"/>
                </a:lnTo>
                <a:lnTo>
                  <a:pt x="5655" y="44133"/>
                </a:lnTo>
                <a:lnTo>
                  <a:pt x="6151" y="50853"/>
                </a:lnTo>
                <a:lnTo>
                  <a:pt x="7277" y="56921"/>
                </a:lnTo>
                <a:lnTo>
                  <a:pt x="8820" y="62553"/>
                </a:lnTo>
                <a:lnTo>
                  <a:pt x="10642" y="67895"/>
                </a:lnTo>
                <a:lnTo>
                  <a:pt x="11858" y="73839"/>
                </a:lnTo>
                <a:lnTo>
                  <a:pt x="12668" y="80181"/>
                </a:lnTo>
                <a:lnTo>
                  <a:pt x="13208" y="86792"/>
                </a:lnTo>
                <a:lnTo>
                  <a:pt x="14361" y="92786"/>
                </a:lnTo>
                <a:lnTo>
                  <a:pt x="15924" y="98370"/>
                </a:lnTo>
                <a:lnTo>
                  <a:pt x="17760" y="103680"/>
                </a:lnTo>
                <a:lnTo>
                  <a:pt x="18984" y="108013"/>
                </a:lnTo>
                <a:lnTo>
                  <a:pt x="19801" y="111696"/>
                </a:lnTo>
                <a:lnTo>
                  <a:pt x="20344" y="114946"/>
                </a:lnTo>
                <a:lnTo>
                  <a:pt x="21500" y="117905"/>
                </a:lnTo>
                <a:lnTo>
                  <a:pt x="23066" y="120672"/>
                </a:lnTo>
                <a:lnTo>
                  <a:pt x="24902" y="123310"/>
                </a:lnTo>
                <a:lnTo>
                  <a:pt x="26920" y="125069"/>
                </a:lnTo>
                <a:lnTo>
                  <a:pt x="29059" y="126241"/>
                </a:lnTo>
                <a:lnTo>
                  <a:pt x="31280" y="127024"/>
                </a:lnTo>
                <a:lnTo>
                  <a:pt x="33553" y="126751"/>
                </a:lnTo>
                <a:lnTo>
                  <a:pt x="35862" y="125776"/>
                </a:lnTo>
                <a:lnTo>
                  <a:pt x="38196" y="124332"/>
                </a:lnTo>
                <a:lnTo>
                  <a:pt x="40546" y="122575"/>
                </a:lnTo>
                <a:lnTo>
                  <a:pt x="42906" y="120610"/>
                </a:lnTo>
                <a:lnTo>
                  <a:pt x="45273" y="118507"/>
                </a:lnTo>
                <a:lnTo>
                  <a:pt x="46851" y="115517"/>
                </a:lnTo>
                <a:lnTo>
                  <a:pt x="47903" y="111936"/>
                </a:lnTo>
                <a:lnTo>
                  <a:pt x="48604" y="107961"/>
                </a:lnTo>
                <a:lnTo>
                  <a:pt x="49865" y="103724"/>
                </a:lnTo>
                <a:lnTo>
                  <a:pt x="51501" y="99312"/>
                </a:lnTo>
                <a:lnTo>
                  <a:pt x="53384" y="94783"/>
                </a:lnTo>
                <a:lnTo>
                  <a:pt x="55433" y="89382"/>
                </a:lnTo>
                <a:lnTo>
                  <a:pt x="59827" y="77031"/>
                </a:lnTo>
                <a:lnTo>
                  <a:pt x="62110" y="71198"/>
                </a:lnTo>
                <a:lnTo>
                  <a:pt x="64425" y="65721"/>
                </a:lnTo>
                <a:lnTo>
                  <a:pt x="66763" y="60483"/>
                </a:lnTo>
                <a:lnTo>
                  <a:pt x="68322" y="55403"/>
                </a:lnTo>
                <a:lnTo>
                  <a:pt x="69360" y="5042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230"/>
          <p:cNvSpPr/>
          <p:nvPr/>
        </p:nvSpPr>
        <p:spPr>
          <a:xfrm>
            <a:off x="6643713" y="5236369"/>
            <a:ext cx="35694" cy="178594"/>
          </a:xfrm>
          <a:custGeom>
            <a:avLst/>
            <a:gdLst/>
            <a:ahLst/>
            <a:cxnLst/>
            <a:rect l="0" t="0" r="0" b="0"/>
            <a:pathLst>
              <a:path w="35694" h="178594">
                <a:moveTo>
                  <a:pt x="7118" y="0"/>
                </a:moveTo>
                <a:lnTo>
                  <a:pt x="3326" y="0"/>
                </a:lnTo>
                <a:lnTo>
                  <a:pt x="2208" y="793"/>
                </a:lnTo>
                <a:lnTo>
                  <a:pt x="1463" y="2116"/>
                </a:lnTo>
                <a:lnTo>
                  <a:pt x="636" y="5703"/>
                </a:lnTo>
                <a:lnTo>
                  <a:pt x="268" y="9943"/>
                </a:lnTo>
                <a:lnTo>
                  <a:pt x="105" y="16590"/>
                </a:lnTo>
                <a:lnTo>
                  <a:pt x="0" y="37585"/>
                </a:lnTo>
                <a:lnTo>
                  <a:pt x="785" y="43312"/>
                </a:lnTo>
                <a:lnTo>
                  <a:pt x="2102" y="48719"/>
                </a:lnTo>
                <a:lnTo>
                  <a:pt x="9919" y="72594"/>
                </a:lnTo>
                <a:lnTo>
                  <a:pt x="11367" y="79352"/>
                </a:lnTo>
                <a:lnTo>
                  <a:pt x="12331" y="86239"/>
                </a:lnTo>
                <a:lnTo>
                  <a:pt x="12975" y="93211"/>
                </a:lnTo>
                <a:lnTo>
                  <a:pt x="13404" y="99447"/>
                </a:lnTo>
                <a:lnTo>
                  <a:pt x="13689" y="105191"/>
                </a:lnTo>
                <a:lnTo>
                  <a:pt x="13880" y="110609"/>
                </a:lnTo>
                <a:lnTo>
                  <a:pt x="14801" y="116602"/>
                </a:lnTo>
                <a:lnTo>
                  <a:pt x="16209" y="122978"/>
                </a:lnTo>
                <a:lnTo>
                  <a:pt x="17941" y="129610"/>
                </a:lnTo>
                <a:lnTo>
                  <a:pt x="19096" y="134826"/>
                </a:lnTo>
                <a:lnTo>
                  <a:pt x="19866" y="139096"/>
                </a:lnTo>
                <a:lnTo>
                  <a:pt x="20379" y="142737"/>
                </a:lnTo>
                <a:lnTo>
                  <a:pt x="21515" y="146752"/>
                </a:lnTo>
                <a:lnTo>
                  <a:pt x="23066" y="151016"/>
                </a:lnTo>
                <a:lnTo>
                  <a:pt x="24893" y="155445"/>
                </a:lnTo>
                <a:lnTo>
                  <a:pt x="26113" y="159192"/>
                </a:lnTo>
                <a:lnTo>
                  <a:pt x="26924" y="162485"/>
                </a:lnTo>
                <a:lnTo>
                  <a:pt x="27466" y="165473"/>
                </a:lnTo>
                <a:lnTo>
                  <a:pt x="28620" y="167465"/>
                </a:lnTo>
                <a:lnTo>
                  <a:pt x="30185" y="168794"/>
                </a:lnTo>
                <a:lnTo>
                  <a:pt x="32021" y="169678"/>
                </a:lnTo>
                <a:lnTo>
                  <a:pt x="33245" y="171063"/>
                </a:lnTo>
                <a:lnTo>
                  <a:pt x="34062" y="172779"/>
                </a:lnTo>
                <a:lnTo>
                  <a:pt x="35693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231"/>
          <p:cNvSpPr/>
          <p:nvPr/>
        </p:nvSpPr>
        <p:spPr>
          <a:xfrm>
            <a:off x="6751201" y="5214937"/>
            <a:ext cx="71081" cy="182407"/>
          </a:xfrm>
          <a:custGeom>
            <a:avLst/>
            <a:gdLst/>
            <a:ahLst/>
            <a:cxnLst/>
            <a:rect l="0" t="0" r="0" b="0"/>
            <a:pathLst>
              <a:path w="71081" h="182407">
                <a:moveTo>
                  <a:pt x="63936" y="0"/>
                </a:moveTo>
                <a:lnTo>
                  <a:pt x="43144" y="20793"/>
                </a:lnTo>
                <a:lnTo>
                  <a:pt x="39756" y="24974"/>
                </a:lnTo>
                <a:lnTo>
                  <a:pt x="36704" y="29349"/>
                </a:lnTo>
                <a:lnTo>
                  <a:pt x="33874" y="33854"/>
                </a:lnTo>
                <a:lnTo>
                  <a:pt x="31195" y="39238"/>
                </a:lnTo>
                <a:lnTo>
                  <a:pt x="28615" y="45208"/>
                </a:lnTo>
                <a:lnTo>
                  <a:pt x="26101" y="51570"/>
                </a:lnTo>
                <a:lnTo>
                  <a:pt x="22838" y="58193"/>
                </a:lnTo>
                <a:lnTo>
                  <a:pt x="19074" y="64989"/>
                </a:lnTo>
                <a:lnTo>
                  <a:pt x="14978" y="71901"/>
                </a:lnTo>
                <a:lnTo>
                  <a:pt x="12248" y="78096"/>
                </a:lnTo>
                <a:lnTo>
                  <a:pt x="10427" y="83814"/>
                </a:lnTo>
                <a:lnTo>
                  <a:pt x="9214" y="89214"/>
                </a:lnTo>
                <a:lnTo>
                  <a:pt x="7611" y="95195"/>
                </a:lnTo>
                <a:lnTo>
                  <a:pt x="3713" y="108190"/>
                </a:lnTo>
                <a:lnTo>
                  <a:pt x="2356" y="114195"/>
                </a:lnTo>
                <a:lnTo>
                  <a:pt x="1451" y="119786"/>
                </a:lnTo>
                <a:lnTo>
                  <a:pt x="848" y="125102"/>
                </a:lnTo>
                <a:lnTo>
                  <a:pt x="446" y="130232"/>
                </a:lnTo>
                <a:lnTo>
                  <a:pt x="179" y="135240"/>
                </a:lnTo>
                <a:lnTo>
                  <a:pt x="0" y="140167"/>
                </a:lnTo>
                <a:lnTo>
                  <a:pt x="675" y="145038"/>
                </a:lnTo>
                <a:lnTo>
                  <a:pt x="1918" y="149873"/>
                </a:lnTo>
                <a:lnTo>
                  <a:pt x="3541" y="154684"/>
                </a:lnTo>
                <a:lnTo>
                  <a:pt x="5416" y="158685"/>
                </a:lnTo>
                <a:lnTo>
                  <a:pt x="7460" y="162147"/>
                </a:lnTo>
                <a:lnTo>
                  <a:pt x="9616" y="165247"/>
                </a:lnTo>
                <a:lnTo>
                  <a:pt x="11848" y="168109"/>
                </a:lnTo>
                <a:lnTo>
                  <a:pt x="14130" y="170810"/>
                </a:lnTo>
                <a:lnTo>
                  <a:pt x="16444" y="173405"/>
                </a:lnTo>
                <a:lnTo>
                  <a:pt x="18781" y="175134"/>
                </a:lnTo>
                <a:lnTo>
                  <a:pt x="21132" y="176287"/>
                </a:lnTo>
                <a:lnTo>
                  <a:pt x="23494" y="177056"/>
                </a:lnTo>
                <a:lnTo>
                  <a:pt x="25862" y="178362"/>
                </a:lnTo>
                <a:lnTo>
                  <a:pt x="28235" y="180027"/>
                </a:lnTo>
                <a:lnTo>
                  <a:pt x="30611" y="181930"/>
                </a:lnTo>
                <a:lnTo>
                  <a:pt x="33781" y="182406"/>
                </a:lnTo>
                <a:lnTo>
                  <a:pt x="37483" y="181929"/>
                </a:lnTo>
                <a:lnTo>
                  <a:pt x="41538" y="180817"/>
                </a:lnTo>
                <a:lnTo>
                  <a:pt x="45035" y="179282"/>
                </a:lnTo>
                <a:lnTo>
                  <a:pt x="48160" y="177466"/>
                </a:lnTo>
                <a:lnTo>
                  <a:pt x="51038" y="175460"/>
                </a:lnTo>
                <a:lnTo>
                  <a:pt x="53750" y="173330"/>
                </a:lnTo>
                <a:lnTo>
                  <a:pt x="56351" y="171116"/>
                </a:lnTo>
                <a:lnTo>
                  <a:pt x="58880" y="168846"/>
                </a:lnTo>
                <a:lnTo>
                  <a:pt x="63806" y="164207"/>
                </a:lnTo>
                <a:lnTo>
                  <a:pt x="71080" y="1571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232"/>
          <p:cNvSpPr/>
          <p:nvPr/>
        </p:nvSpPr>
        <p:spPr>
          <a:xfrm>
            <a:off x="6893806" y="5143500"/>
            <a:ext cx="21345" cy="221457"/>
          </a:xfrm>
          <a:custGeom>
            <a:avLst/>
            <a:gdLst/>
            <a:ahLst/>
            <a:cxnLst/>
            <a:rect l="0" t="0" r="0" b="0"/>
            <a:pathLst>
              <a:path w="21345" h="221457">
                <a:moveTo>
                  <a:pt x="7056" y="0"/>
                </a:moveTo>
                <a:lnTo>
                  <a:pt x="7056" y="3792"/>
                </a:lnTo>
                <a:lnTo>
                  <a:pt x="6262" y="5703"/>
                </a:lnTo>
                <a:lnTo>
                  <a:pt x="4939" y="7770"/>
                </a:lnTo>
                <a:lnTo>
                  <a:pt x="3263" y="9943"/>
                </a:lnTo>
                <a:lnTo>
                  <a:pt x="2146" y="12979"/>
                </a:lnTo>
                <a:lnTo>
                  <a:pt x="1401" y="16590"/>
                </a:lnTo>
                <a:lnTo>
                  <a:pt x="905" y="20585"/>
                </a:lnTo>
                <a:lnTo>
                  <a:pt x="574" y="25630"/>
                </a:lnTo>
                <a:lnTo>
                  <a:pt x="353" y="31374"/>
                </a:lnTo>
                <a:lnTo>
                  <a:pt x="43" y="50835"/>
                </a:lnTo>
                <a:lnTo>
                  <a:pt x="0" y="57703"/>
                </a:lnTo>
                <a:lnTo>
                  <a:pt x="764" y="64662"/>
                </a:lnTo>
                <a:lnTo>
                  <a:pt x="2068" y="71683"/>
                </a:lnTo>
                <a:lnTo>
                  <a:pt x="3731" y="78745"/>
                </a:lnTo>
                <a:lnTo>
                  <a:pt x="4839" y="85833"/>
                </a:lnTo>
                <a:lnTo>
                  <a:pt x="5578" y="92941"/>
                </a:lnTo>
                <a:lnTo>
                  <a:pt x="6071" y="100061"/>
                </a:lnTo>
                <a:lnTo>
                  <a:pt x="7193" y="107188"/>
                </a:lnTo>
                <a:lnTo>
                  <a:pt x="8735" y="114322"/>
                </a:lnTo>
                <a:lnTo>
                  <a:pt x="10557" y="121458"/>
                </a:lnTo>
                <a:lnTo>
                  <a:pt x="11771" y="128597"/>
                </a:lnTo>
                <a:lnTo>
                  <a:pt x="12580" y="135738"/>
                </a:lnTo>
                <a:lnTo>
                  <a:pt x="13121" y="142879"/>
                </a:lnTo>
                <a:lnTo>
                  <a:pt x="14274" y="150021"/>
                </a:lnTo>
                <a:lnTo>
                  <a:pt x="15838" y="157164"/>
                </a:lnTo>
                <a:lnTo>
                  <a:pt x="17672" y="164307"/>
                </a:lnTo>
                <a:lnTo>
                  <a:pt x="18896" y="170657"/>
                </a:lnTo>
                <a:lnTo>
                  <a:pt x="19713" y="176477"/>
                </a:lnTo>
                <a:lnTo>
                  <a:pt x="20256" y="181945"/>
                </a:lnTo>
                <a:lnTo>
                  <a:pt x="20619" y="187178"/>
                </a:lnTo>
                <a:lnTo>
                  <a:pt x="20861" y="192254"/>
                </a:lnTo>
                <a:lnTo>
                  <a:pt x="21200" y="204866"/>
                </a:lnTo>
                <a:lnTo>
                  <a:pt x="21344" y="2214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233"/>
          <p:cNvSpPr/>
          <p:nvPr/>
        </p:nvSpPr>
        <p:spPr>
          <a:xfrm>
            <a:off x="6979443" y="5223491"/>
            <a:ext cx="128544" cy="177185"/>
          </a:xfrm>
          <a:custGeom>
            <a:avLst/>
            <a:gdLst/>
            <a:ahLst/>
            <a:cxnLst/>
            <a:rect l="0" t="0" r="0" b="0"/>
            <a:pathLst>
              <a:path w="128544" h="177185">
                <a:moveTo>
                  <a:pt x="0" y="70028"/>
                </a:moveTo>
                <a:lnTo>
                  <a:pt x="3793" y="70028"/>
                </a:lnTo>
                <a:lnTo>
                  <a:pt x="4910" y="69234"/>
                </a:lnTo>
                <a:lnTo>
                  <a:pt x="5655" y="67911"/>
                </a:lnTo>
                <a:lnTo>
                  <a:pt x="6151" y="66235"/>
                </a:lnTo>
                <a:lnTo>
                  <a:pt x="7277" y="65118"/>
                </a:lnTo>
                <a:lnTo>
                  <a:pt x="8820" y="64373"/>
                </a:lnTo>
                <a:lnTo>
                  <a:pt x="10642" y="63876"/>
                </a:lnTo>
                <a:lnTo>
                  <a:pt x="13445" y="63545"/>
                </a:lnTo>
                <a:lnTo>
                  <a:pt x="16901" y="63325"/>
                </a:lnTo>
                <a:lnTo>
                  <a:pt x="20793" y="63178"/>
                </a:lnTo>
                <a:lnTo>
                  <a:pt x="33855" y="62971"/>
                </a:lnTo>
                <a:lnTo>
                  <a:pt x="47778" y="62909"/>
                </a:lnTo>
                <a:lnTo>
                  <a:pt x="52490" y="62107"/>
                </a:lnTo>
                <a:lnTo>
                  <a:pt x="57218" y="60779"/>
                </a:lnTo>
                <a:lnTo>
                  <a:pt x="61958" y="59099"/>
                </a:lnTo>
                <a:lnTo>
                  <a:pt x="66705" y="57979"/>
                </a:lnTo>
                <a:lnTo>
                  <a:pt x="71458" y="57233"/>
                </a:lnTo>
                <a:lnTo>
                  <a:pt x="76213" y="56735"/>
                </a:lnTo>
                <a:lnTo>
                  <a:pt x="80972" y="56404"/>
                </a:lnTo>
                <a:lnTo>
                  <a:pt x="85731" y="56182"/>
                </a:lnTo>
                <a:lnTo>
                  <a:pt x="90492" y="56035"/>
                </a:lnTo>
                <a:lnTo>
                  <a:pt x="94460" y="55142"/>
                </a:lnTo>
                <a:lnTo>
                  <a:pt x="97898" y="53754"/>
                </a:lnTo>
                <a:lnTo>
                  <a:pt x="100985" y="52035"/>
                </a:lnTo>
                <a:lnTo>
                  <a:pt x="108647" y="48008"/>
                </a:lnTo>
                <a:lnTo>
                  <a:pt x="112913" y="45823"/>
                </a:lnTo>
                <a:lnTo>
                  <a:pt x="116551" y="44366"/>
                </a:lnTo>
                <a:lnTo>
                  <a:pt x="119770" y="43395"/>
                </a:lnTo>
                <a:lnTo>
                  <a:pt x="122709" y="42747"/>
                </a:lnTo>
                <a:lnTo>
                  <a:pt x="124669" y="41522"/>
                </a:lnTo>
                <a:lnTo>
                  <a:pt x="125975" y="39912"/>
                </a:lnTo>
                <a:lnTo>
                  <a:pt x="126846" y="38044"/>
                </a:lnTo>
                <a:lnTo>
                  <a:pt x="127814" y="33852"/>
                </a:lnTo>
                <a:lnTo>
                  <a:pt x="128244" y="29343"/>
                </a:lnTo>
                <a:lnTo>
                  <a:pt x="128435" y="24694"/>
                </a:lnTo>
                <a:lnTo>
                  <a:pt x="128543" y="17613"/>
                </a:lnTo>
                <a:lnTo>
                  <a:pt x="127765" y="15241"/>
                </a:lnTo>
                <a:lnTo>
                  <a:pt x="124783" y="10487"/>
                </a:lnTo>
                <a:lnTo>
                  <a:pt x="122082" y="8110"/>
                </a:lnTo>
                <a:lnTo>
                  <a:pt x="118694" y="5730"/>
                </a:lnTo>
                <a:lnTo>
                  <a:pt x="114848" y="3350"/>
                </a:lnTo>
                <a:lnTo>
                  <a:pt x="110697" y="1763"/>
                </a:lnTo>
                <a:lnTo>
                  <a:pt x="106343" y="705"/>
                </a:lnTo>
                <a:lnTo>
                  <a:pt x="101851" y="0"/>
                </a:lnTo>
                <a:lnTo>
                  <a:pt x="98063" y="324"/>
                </a:lnTo>
                <a:lnTo>
                  <a:pt x="94745" y="1333"/>
                </a:lnTo>
                <a:lnTo>
                  <a:pt x="91739" y="2800"/>
                </a:lnTo>
                <a:lnTo>
                  <a:pt x="87353" y="3778"/>
                </a:lnTo>
                <a:lnTo>
                  <a:pt x="82048" y="4430"/>
                </a:lnTo>
                <a:lnTo>
                  <a:pt x="76130" y="4865"/>
                </a:lnTo>
                <a:lnTo>
                  <a:pt x="70597" y="6742"/>
                </a:lnTo>
                <a:lnTo>
                  <a:pt x="65322" y="9581"/>
                </a:lnTo>
                <a:lnTo>
                  <a:pt x="60217" y="13061"/>
                </a:lnTo>
                <a:lnTo>
                  <a:pt x="55226" y="16175"/>
                </a:lnTo>
                <a:lnTo>
                  <a:pt x="50311" y="19045"/>
                </a:lnTo>
                <a:lnTo>
                  <a:pt x="45448" y="21752"/>
                </a:lnTo>
                <a:lnTo>
                  <a:pt x="40617" y="25144"/>
                </a:lnTo>
                <a:lnTo>
                  <a:pt x="35809" y="28992"/>
                </a:lnTo>
                <a:lnTo>
                  <a:pt x="31017" y="33146"/>
                </a:lnTo>
                <a:lnTo>
                  <a:pt x="26234" y="37502"/>
                </a:lnTo>
                <a:lnTo>
                  <a:pt x="16687" y="46576"/>
                </a:lnTo>
                <a:lnTo>
                  <a:pt x="12713" y="51218"/>
                </a:lnTo>
                <a:lnTo>
                  <a:pt x="9269" y="55900"/>
                </a:lnTo>
                <a:lnTo>
                  <a:pt x="6179" y="60610"/>
                </a:lnTo>
                <a:lnTo>
                  <a:pt x="4120" y="65336"/>
                </a:lnTo>
                <a:lnTo>
                  <a:pt x="2747" y="70075"/>
                </a:lnTo>
                <a:lnTo>
                  <a:pt x="1831" y="74822"/>
                </a:lnTo>
                <a:lnTo>
                  <a:pt x="1221" y="79573"/>
                </a:lnTo>
                <a:lnTo>
                  <a:pt x="815" y="84329"/>
                </a:lnTo>
                <a:lnTo>
                  <a:pt x="543" y="89087"/>
                </a:lnTo>
                <a:lnTo>
                  <a:pt x="1156" y="94640"/>
                </a:lnTo>
                <a:lnTo>
                  <a:pt x="2358" y="100723"/>
                </a:lnTo>
                <a:lnTo>
                  <a:pt x="3954" y="107160"/>
                </a:lnTo>
                <a:lnTo>
                  <a:pt x="5811" y="113039"/>
                </a:lnTo>
                <a:lnTo>
                  <a:pt x="7843" y="118545"/>
                </a:lnTo>
                <a:lnTo>
                  <a:pt x="9991" y="123804"/>
                </a:lnTo>
                <a:lnTo>
                  <a:pt x="13011" y="128897"/>
                </a:lnTo>
                <a:lnTo>
                  <a:pt x="16612" y="133880"/>
                </a:lnTo>
                <a:lnTo>
                  <a:pt x="20600" y="138789"/>
                </a:lnTo>
                <a:lnTo>
                  <a:pt x="24846" y="142856"/>
                </a:lnTo>
                <a:lnTo>
                  <a:pt x="29264" y="146361"/>
                </a:lnTo>
                <a:lnTo>
                  <a:pt x="33797" y="149492"/>
                </a:lnTo>
                <a:lnTo>
                  <a:pt x="38406" y="153166"/>
                </a:lnTo>
                <a:lnTo>
                  <a:pt x="43067" y="157203"/>
                </a:lnTo>
                <a:lnTo>
                  <a:pt x="47762" y="161482"/>
                </a:lnTo>
                <a:lnTo>
                  <a:pt x="51685" y="164334"/>
                </a:lnTo>
                <a:lnTo>
                  <a:pt x="55095" y="166236"/>
                </a:lnTo>
                <a:lnTo>
                  <a:pt x="58161" y="167504"/>
                </a:lnTo>
                <a:lnTo>
                  <a:pt x="62586" y="169143"/>
                </a:lnTo>
                <a:lnTo>
                  <a:pt x="85725" y="1771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234"/>
          <p:cNvSpPr/>
          <p:nvPr/>
        </p:nvSpPr>
        <p:spPr>
          <a:xfrm>
            <a:off x="7143794" y="5236369"/>
            <a:ext cx="128544" cy="142876"/>
          </a:xfrm>
          <a:custGeom>
            <a:avLst/>
            <a:gdLst/>
            <a:ahLst/>
            <a:cxnLst/>
            <a:rect l="0" t="0" r="0" b="0"/>
            <a:pathLst>
              <a:path w="128544" h="142876">
                <a:moveTo>
                  <a:pt x="78537" y="0"/>
                </a:moveTo>
                <a:lnTo>
                  <a:pt x="71688" y="0"/>
                </a:lnTo>
                <a:lnTo>
                  <a:pt x="67688" y="3792"/>
                </a:lnTo>
                <a:lnTo>
                  <a:pt x="65748" y="4909"/>
                </a:lnTo>
                <a:lnTo>
                  <a:pt x="63661" y="5654"/>
                </a:lnTo>
                <a:lnTo>
                  <a:pt x="61477" y="6150"/>
                </a:lnTo>
                <a:lnTo>
                  <a:pt x="58432" y="7275"/>
                </a:lnTo>
                <a:lnTo>
                  <a:pt x="54815" y="8818"/>
                </a:lnTo>
                <a:lnTo>
                  <a:pt x="50816" y="10641"/>
                </a:lnTo>
                <a:lnTo>
                  <a:pt x="47356" y="11856"/>
                </a:lnTo>
                <a:lnTo>
                  <a:pt x="44257" y="12667"/>
                </a:lnTo>
                <a:lnTo>
                  <a:pt x="41396" y="13207"/>
                </a:lnTo>
                <a:lnTo>
                  <a:pt x="38695" y="14361"/>
                </a:lnTo>
                <a:lnTo>
                  <a:pt x="36101" y="15924"/>
                </a:lnTo>
                <a:lnTo>
                  <a:pt x="33577" y="17759"/>
                </a:lnTo>
                <a:lnTo>
                  <a:pt x="31102" y="20570"/>
                </a:lnTo>
                <a:lnTo>
                  <a:pt x="28658" y="24033"/>
                </a:lnTo>
                <a:lnTo>
                  <a:pt x="26235" y="27928"/>
                </a:lnTo>
                <a:lnTo>
                  <a:pt x="23031" y="32112"/>
                </a:lnTo>
                <a:lnTo>
                  <a:pt x="19308" y="36489"/>
                </a:lnTo>
                <a:lnTo>
                  <a:pt x="15239" y="40994"/>
                </a:lnTo>
                <a:lnTo>
                  <a:pt x="11732" y="45586"/>
                </a:lnTo>
                <a:lnTo>
                  <a:pt x="8600" y="50234"/>
                </a:lnTo>
                <a:lnTo>
                  <a:pt x="5719" y="54920"/>
                </a:lnTo>
                <a:lnTo>
                  <a:pt x="3798" y="59632"/>
                </a:lnTo>
                <a:lnTo>
                  <a:pt x="2517" y="64361"/>
                </a:lnTo>
                <a:lnTo>
                  <a:pt x="1664" y="69101"/>
                </a:lnTo>
                <a:lnTo>
                  <a:pt x="1094" y="73054"/>
                </a:lnTo>
                <a:lnTo>
                  <a:pt x="715" y="76485"/>
                </a:lnTo>
                <a:lnTo>
                  <a:pt x="462" y="79564"/>
                </a:lnTo>
                <a:lnTo>
                  <a:pt x="293" y="83205"/>
                </a:lnTo>
                <a:lnTo>
                  <a:pt x="106" y="91484"/>
                </a:lnTo>
                <a:lnTo>
                  <a:pt x="0" y="101278"/>
                </a:lnTo>
                <a:lnTo>
                  <a:pt x="779" y="104031"/>
                </a:lnTo>
                <a:lnTo>
                  <a:pt x="2093" y="106660"/>
                </a:lnTo>
                <a:lnTo>
                  <a:pt x="3761" y="109206"/>
                </a:lnTo>
                <a:lnTo>
                  <a:pt x="5668" y="110904"/>
                </a:lnTo>
                <a:lnTo>
                  <a:pt x="7733" y="112036"/>
                </a:lnTo>
                <a:lnTo>
                  <a:pt x="9904" y="112790"/>
                </a:lnTo>
                <a:lnTo>
                  <a:pt x="12144" y="113294"/>
                </a:lnTo>
                <a:lnTo>
                  <a:pt x="14431" y="113629"/>
                </a:lnTo>
                <a:lnTo>
                  <a:pt x="16750" y="113852"/>
                </a:lnTo>
                <a:lnTo>
                  <a:pt x="19089" y="113208"/>
                </a:lnTo>
                <a:lnTo>
                  <a:pt x="21443" y="111984"/>
                </a:lnTo>
                <a:lnTo>
                  <a:pt x="23806" y="110375"/>
                </a:lnTo>
                <a:lnTo>
                  <a:pt x="26175" y="108508"/>
                </a:lnTo>
                <a:lnTo>
                  <a:pt x="28547" y="106470"/>
                </a:lnTo>
                <a:lnTo>
                  <a:pt x="30923" y="104317"/>
                </a:lnTo>
                <a:lnTo>
                  <a:pt x="33300" y="101295"/>
                </a:lnTo>
                <a:lnTo>
                  <a:pt x="35680" y="97692"/>
                </a:lnTo>
                <a:lnTo>
                  <a:pt x="38059" y="93702"/>
                </a:lnTo>
                <a:lnTo>
                  <a:pt x="40439" y="89456"/>
                </a:lnTo>
                <a:lnTo>
                  <a:pt x="45201" y="80503"/>
                </a:lnTo>
                <a:lnTo>
                  <a:pt x="59488" y="52347"/>
                </a:lnTo>
                <a:lnTo>
                  <a:pt x="61869" y="48391"/>
                </a:lnTo>
                <a:lnTo>
                  <a:pt x="64249" y="44960"/>
                </a:lnTo>
                <a:lnTo>
                  <a:pt x="66631" y="41880"/>
                </a:lnTo>
                <a:lnTo>
                  <a:pt x="68218" y="38239"/>
                </a:lnTo>
                <a:lnTo>
                  <a:pt x="69276" y="34224"/>
                </a:lnTo>
                <a:lnTo>
                  <a:pt x="69981" y="29959"/>
                </a:lnTo>
                <a:lnTo>
                  <a:pt x="70452" y="26322"/>
                </a:lnTo>
                <a:lnTo>
                  <a:pt x="70767" y="23104"/>
                </a:lnTo>
                <a:lnTo>
                  <a:pt x="70975" y="20165"/>
                </a:lnTo>
                <a:lnTo>
                  <a:pt x="71908" y="18206"/>
                </a:lnTo>
                <a:lnTo>
                  <a:pt x="73325" y="16899"/>
                </a:lnTo>
                <a:lnTo>
                  <a:pt x="75063" y="16029"/>
                </a:lnTo>
                <a:lnTo>
                  <a:pt x="76221" y="14655"/>
                </a:lnTo>
                <a:lnTo>
                  <a:pt x="76992" y="12945"/>
                </a:lnTo>
                <a:lnTo>
                  <a:pt x="77507" y="11011"/>
                </a:lnTo>
                <a:lnTo>
                  <a:pt x="77851" y="10515"/>
                </a:lnTo>
                <a:lnTo>
                  <a:pt x="78079" y="10978"/>
                </a:lnTo>
                <a:lnTo>
                  <a:pt x="78477" y="14645"/>
                </a:lnTo>
                <a:lnTo>
                  <a:pt x="78510" y="17886"/>
                </a:lnTo>
                <a:lnTo>
                  <a:pt x="79313" y="20655"/>
                </a:lnTo>
                <a:lnTo>
                  <a:pt x="80641" y="24088"/>
                </a:lnTo>
                <a:lnTo>
                  <a:pt x="82322" y="27965"/>
                </a:lnTo>
                <a:lnTo>
                  <a:pt x="83441" y="31343"/>
                </a:lnTo>
                <a:lnTo>
                  <a:pt x="84188" y="34389"/>
                </a:lnTo>
                <a:lnTo>
                  <a:pt x="84686" y="37213"/>
                </a:lnTo>
                <a:lnTo>
                  <a:pt x="85017" y="41477"/>
                </a:lnTo>
                <a:lnTo>
                  <a:pt x="85238" y="46701"/>
                </a:lnTo>
                <a:lnTo>
                  <a:pt x="85385" y="52565"/>
                </a:lnTo>
                <a:lnTo>
                  <a:pt x="86278" y="58062"/>
                </a:lnTo>
                <a:lnTo>
                  <a:pt x="87666" y="63314"/>
                </a:lnTo>
                <a:lnTo>
                  <a:pt x="89386" y="68403"/>
                </a:lnTo>
                <a:lnTo>
                  <a:pt x="91325" y="73383"/>
                </a:lnTo>
                <a:lnTo>
                  <a:pt x="93413" y="78291"/>
                </a:lnTo>
                <a:lnTo>
                  <a:pt x="95598" y="83150"/>
                </a:lnTo>
                <a:lnTo>
                  <a:pt x="97055" y="87977"/>
                </a:lnTo>
                <a:lnTo>
                  <a:pt x="98026" y="92782"/>
                </a:lnTo>
                <a:lnTo>
                  <a:pt x="98674" y="97573"/>
                </a:lnTo>
                <a:lnTo>
                  <a:pt x="99898" y="102355"/>
                </a:lnTo>
                <a:lnTo>
                  <a:pt x="101509" y="107130"/>
                </a:lnTo>
                <a:lnTo>
                  <a:pt x="103376" y="111901"/>
                </a:lnTo>
                <a:lnTo>
                  <a:pt x="105416" y="115876"/>
                </a:lnTo>
                <a:lnTo>
                  <a:pt x="107568" y="119319"/>
                </a:lnTo>
                <a:lnTo>
                  <a:pt x="109798" y="122408"/>
                </a:lnTo>
                <a:lnTo>
                  <a:pt x="111284" y="125261"/>
                </a:lnTo>
                <a:lnTo>
                  <a:pt x="112274" y="127957"/>
                </a:lnTo>
                <a:lnTo>
                  <a:pt x="112935" y="130549"/>
                </a:lnTo>
                <a:lnTo>
                  <a:pt x="114169" y="133070"/>
                </a:lnTo>
                <a:lnTo>
                  <a:pt x="115786" y="135544"/>
                </a:lnTo>
                <a:lnTo>
                  <a:pt x="120291" y="141426"/>
                </a:lnTo>
                <a:lnTo>
                  <a:pt x="121454" y="141909"/>
                </a:lnTo>
                <a:lnTo>
                  <a:pt x="123023" y="142231"/>
                </a:lnTo>
                <a:lnTo>
                  <a:pt x="128543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235"/>
          <p:cNvSpPr/>
          <p:nvPr/>
        </p:nvSpPr>
        <p:spPr>
          <a:xfrm>
            <a:off x="7322344" y="5187899"/>
            <a:ext cx="107157" cy="133836"/>
          </a:xfrm>
          <a:custGeom>
            <a:avLst/>
            <a:gdLst/>
            <a:ahLst/>
            <a:cxnLst/>
            <a:rect l="0" t="0" r="0" b="0"/>
            <a:pathLst>
              <a:path w="107157" h="133836">
                <a:moveTo>
                  <a:pt x="7143" y="62757"/>
                </a:moveTo>
                <a:lnTo>
                  <a:pt x="7143" y="124554"/>
                </a:lnTo>
                <a:lnTo>
                  <a:pt x="6350" y="126180"/>
                </a:lnTo>
                <a:lnTo>
                  <a:pt x="3350" y="130103"/>
                </a:lnTo>
                <a:lnTo>
                  <a:pt x="293" y="133835"/>
                </a:lnTo>
                <a:lnTo>
                  <a:pt x="87" y="130296"/>
                </a:lnTo>
                <a:lnTo>
                  <a:pt x="11" y="117590"/>
                </a:lnTo>
                <a:lnTo>
                  <a:pt x="0" y="86434"/>
                </a:lnTo>
                <a:lnTo>
                  <a:pt x="794" y="80923"/>
                </a:lnTo>
                <a:lnTo>
                  <a:pt x="2116" y="74867"/>
                </a:lnTo>
                <a:lnTo>
                  <a:pt x="3792" y="68449"/>
                </a:lnTo>
                <a:lnTo>
                  <a:pt x="5702" y="62583"/>
                </a:lnTo>
                <a:lnTo>
                  <a:pt x="7770" y="57085"/>
                </a:lnTo>
                <a:lnTo>
                  <a:pt x="9942" y="51831"/>
                </a:lnTo>
                <a:lnTo>
                  <a:pt x="12184" y="46742"/>
                </a:lnTo>
                <a:lnTo>
                  <a:pt x="16792" y="36854"/>
                </a:lnTo>
                <a:lnTo>
                  <a:pt x="19925" y="31994"/>
                </a:lnTo>
                <a:lnTo>
                  <a:pt x="23603" y="27167"/>
                </a:lnTo>
                <a:lnTo>
                  <a:pt x="27641" y="22362"/>
                </a:lnTo>
                <a:lnTo>
                  <a:pt x="31921" y="18364"/>
                </a:lnTo>
                <a:lnTo>
                  <a:pt x="36361" y="14905"/>
                </a:lnTo>
                <a:lnTo>
                  <a:pt x="40909" y="11806"/>
                </a:lnTo>
                <a:lnTo>
                  <a:pt x="45529" y="8946"/>
                </a:lnTo>
                <a:lnTo>
                  <a:pt x="50196" y="6245"/>
                </a:lnTo>
                <a:lnTo>
                  <a:pt x="54895" y="3651"/>
                </a:lnTo>
                <a:lnTo>
                  <a:pt x="59615" y="1922"/>
                </a:lnTo>
                <a:lnTo>
                  <a:pt x="64350" y="769"/>
                </a:lnTo>
                <a:lnTo>
                  <a:pt x="69093" y="0"/>
                </a:lnTo>
                <a:lnTo>
                  <a:pt x="73844" y="282"/>
                </a:lnTo>
                <a:lnTo>
                  <a:pt x="78598" y="1263"/>
                </a:lnTo>
                <a:lnTo>
                  <a:pt x="83354" y="2711"/>
                </a:lnTo>
                <a:lnTo>
                  <a:pt x="88112" y="4470"/>
                </a:lnTo>
                <a:lnTo>
                  <a:pt x="92873" y="6436"/>
                </a:lnTo>
                <a:lnTo>
                  <a:pt x="107156" y="1275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236"/>
          <p:cNvSpPr/>
          <p:nvPr/>
        </p:nvSpPr>
        <p:spPr>
          <a:xfrm>
            <a:off x="7565231" y="5164931"/>
            <a:ext cx="214313" cy="135732"/>
          </a:xfrm>
          <a:custGeom>
            <a:avLst/>
            <a:gdLst/>
            <a:ahLst/>
            <a:cxnLst/>
            <a:rect l="0" t="0" r="0" b="0"/>
            <a:pathLst>
              <a:path w="214313" h="135732">
                <a:moveTo>
                  <a:pt x="0" y="0"/>
                </a:moveTo>
                <a:lnTo>
                  <a:pt x="0" y="20585"/>
                </a:lnTo>
                <a:lnTo>
                  <a:pt x="794" y="24836"/>
                </a:lnTo>
                <a:lnTo>
                  <a:pt x="2117" y="29257"/>
                </a:lnTo>
                <a:lnTo>
                  <a:pt x="3793" y="33792"/>
                </a:lnTo>
                <a:lnTo>
                  <a:pt x="4910" y="39197"/>
                </a:lnTo>
                <a:lnTo>
                  <a:pt x="5654" y="45181"/>
                </a:lnTo>
                <a:lnTo>
                  <a:pt x="6151" y="51552"/>
                </a:lnTo>
                <a:lnTo>
                  <a:pt x="7275" y="58181"/>
                </a:lnTo>
                <a:lnTo>
                  <a:pt x="8819" y="64981"/>
                </a:lnTo>
                <a:lnTo>
                  <a:pt x="10642" y="71896"/>
                </a:lnTo>
                <a:lnTo>
                  <a:pt x="11857" y="78093"/>
                </a:lnTo>
                <a:lnTo>
                  <a:pt x="12667" y="83812"/>
                </a:lnTo>
                <a:lnTo>
                  <a:pt x="13207" y="89212"/>
                </a:lnTo>
                <a:lnTo>
                  <a:pt x="14362" y="94399"/>
                </a:lnTo>
                <a:lnTo>
                  <a:pt x="15924" y="99445"/>
                </a:lnTo>
                <a:lnTo>
                  <a:pt x="17760" y="104397"/>
                </a:lnTo>
                <a:lnTo>
                  <a:pt x="18983" y="108492"/>
                </a:lnTo>
                <a:lnTo>
                  <a:pt x="19800" y="112015"/>
                </a:lnTo>
                <a:lnTo>
                  <a:pt x="20344" y="115158"/>
                </a:lnTo>
                <a:lnTo>
                  <a:pt x="21500" y="118047"/>
                </a:lnTo>
                <a:lnTo>
                  <a:pt x="23065" y="120767"/>
                </a:lnTo>
                <a:lnTo>
                  <a:pt x="28532" y="128527"/>
                </a:lnTo>
                <a:lnTo>
                  <a:pt x="28546" y="128547"/>
                </a:lnTo>
                <a:lnTo>
                  <a:pt x="28575" y="77795"/>
                </a:lnTo>
                <a:lnTo>
                  <a:pt x="29369" y="70913"/>
                </a:lnTo>
                <a:lnTo>
                  <a:pt x="30692" y="63944"/>
                </a:lnTo>
                <a:lnTo>
                  <a:pt x="32368" y="56917"/>
                </a:lnTo>
                <a:lnTo>
                  <a:pt x="34278" y="50645"/>
                </a:lnTo>
                <a:lnTo>
                  <a:pt x="36346" y="44876"/>
                </a:lnTo>
                <a:lnTo>
                  <a:pt x="38518" y="39442"/>
                </a:lnTo>
                <a:lnTo>
                  <a:pt x="40760" y="34233"/>
                </a:lnTo>
                <a:lnTo>
                  <a:pt x="45368" y="24210"/>
                </a:lnTo>
                <a:lnTo>
                  <a:pt x="47708" y="20109"/>
                </a:lnTo>
                <a:lnTo>
                  <a:pt x="50061" y="16581"/>
                </a:lnTo>
                <a:lnTo>
                  <a:pt x="52424" y="13435"/>
                </a:lnTo>
                <a:lnTo>
                  <a:pt x="55587" y="10544"/>
                </a:lnTo>
                <a:lnTo>
                  <a:pt x="59283" y="7823"/>
                </a:lnTo>
                <a:lnTo>
                  <a:pt x="63335" y="5215"/>
                </a:lnTo>
                <a:lnTo>
                  <a:pt x="69954" y="2318"/>
                </a:lnTo>
                <a:lnTo>
                  <a:pt x="75541" y="1030"/>
                </a:lnTo>
                <a:lnTo>
                  <a:pt x="80670" y="457"/>
                </a:lnTo>
                <a:lnTo>
                  <a:pt x="83943" y="1099"/>
                </a:lnTo>
                <a:lnTo>
                  <a:pt x="87711" y="2320"/>
                </a:lnTo>
                <a:lnTo>
                  <a:pt x="91812" y="3928"/>
                </a:lnTo>
                <a:lnTo>
                  <a:pt x="98484" y="7831"/>
                </a:lnTo>
                <a:lnTo>
                  <a:pt x="101376" y="9983"/>
                </a:lnTo>
                <a:lnTo>
                  <a:pt x="104096" y="13006"/>
                </a:lnTo>
                <a:lnTo>
                  <a:pt x="106703" y="16608"/>
                </a:lnTo>
                <a:lnTo>
                  <a:pt x="109236" y="20597"/>
                </a:lnTo>
                <a:lnTo>
                  <a:pt x="111718" y="25638"/>
                </a:lnTo>
                <a:lnTo>
                  <a:pt x="114166" y="31379"/>
                </a:lnTo>
                <a:lnTo>
                  <a:pt x="116592" y="37588"/>
                </a:lnTo>
                <a:lnTo>
                  <a:pt x="119003" y="43315"/>
                </a:lnTo>
                <a:lnTo>
                  <a:pt x="123798" y="53911"/>
                </a:lnTo>
                <a:lnTo>
                  <a:pt x="125395" y="59753"/>
                </a:lnTo>
                <a:lnTo>
                  <a:pt x="126459" y="66029"/>
                </a:lnTo>
                <a:lnTo>
                  <a:pt x="127169" y="72595"/>
                </a:lnTo>
                <a:lnTo>
                  <a:pt x="128435" y="78559"/>
                </a:lnTo>
                <a:lnTo>
                  <a:pt x="130073" y="84122"/>
                </a:lnTo>
                <a:lnTo>
                  <a:pt x="131960" y="89419"/>
                </a:lnTo>
                <a:lnTo>
                  <a:pt x="133216" y="94538"/>
                </a:lnTo>
                <a:lnTo>
                  <a:pt x="134054" y="99537"/>
                </a:lnTo>
                <a:lnTo>
                  <a:pt x="134613" y="104458"/>
                </a:lnTo>
                <a:lnTo>
                  <a:pt x="134985" y="109326"/>
                </a:lnTo>
                <a:lnTo>
                  <a:pt x="135234" y="114159"/>
                </a:lnTo>
                <a:lnTo>
                  <a:pt x="135633" y="125738"/>
                </a:lnTo>
                <a:lnTo>
                  <a:pt x="135728" y="135178"/>
                </a:lnTo>
                <a:lnTo>
                  <a:pt x="135729" y="135363"/>
                </a:lnTo>
                <a:lnTo>
                  <a:pt x="135731" y="85143"/>
                </a:lnTo>
                <a:lnTo>
                  <a:pt x="136525" y="78193"/>
                </a:lnTo>
                <a:lnTo>
                  <a:pt x="137849" y="71179"/>
                </a:lnTo>
                <a:lnTo>
                  <a:pt x="139524" y="64121"/>
                </a:lnTo>
                <a:lnTo>
                  <a:pt x="141435" y="57829"/>
                </a:lnTo>
                <a:lnTo>
                  <a:pt x="143502" y="52046"/>
                </a:lnTo>
                <a:lnTo>
                  <a:pt x="145675" y="46604"/>
                </a:lnTo>
                <a:lnTo>
                  <a:pt x="147916" y="41388"/>
                </a:lnTo>
                <a:lnTo>
                  <a:pt x="152524" y="31359"/>
                </a:lnTo>
                <a:lnTo>
                  <a:pt x="154864" y="27256"/>
                </a:lnTo>
                <a:lnTo>
                  <a:pt x="157217" y="23727"/>
                </a:lnTo>
                <a:lnTo>
                  <a:pt x="159581" y="20581"/>
                </a:lnTo>
                <a:lnTo>
                  <a:pt x="161950" y="18483"/>
                </a:lnTo>
                <a:lnTo>
                  <a:pt x="164323" y="17085"/>
                </a:lnTo>
                <a:lnTo>
                  <a:pt x="169076" y="15530"/>
                </a:lnTo>
                <a:lnTo>
                  <a:pt x="173834" y="14840"/>
                </a:lnTo>
                <a:lnTo>
                  <a:pt x="178596" y="14533"/>
                </a:lnTo>
                <a:lnTo>
                  <a:pt x="180976" y="14451"/>
                </a:lnTo>
                <a:lnTo>
                  <a:pt x="183357" y="15190"/>
                </a:lnTo>
                <a:lnTo>
                  <a:pt x="188119" y="18128"/>
                </a:lnTo>
                <a:lnTo>
                  <a:pt x="190501" y="20817"/>
                </a:lnTo>
                <a:lnTo>
                  <a:pt x="192881" y="24197"/>
                </a:lnTo>
                <a:lnTo>
                  <a:pt x="195263" y="28038"/>
                </a:lnTo>
                <a:lnTo>
                  <a:pt x="196850" y="32185"/>
                </a:lnTo>
                <a:lnTo>
                  <a:pt x="197908" y="36538"/>
                </a:lnTo>
                <a:lnTo>
                  <a:pt x="198614" y="41027"/>
                </a:lnTo>
                <a:lnTo>
                  <a:pt x="199877" y="46402"/>
                </a:lnTo>
                <a:lnTo>
                  <a:pt x="201515" y="52366"/>
                </a:lnTo>
                <a:lnTo>
                  <a:pt x="203399" y="58723"/>
                </a:lnTo>
                <a:lnTo>
                  <a:pt x="204655" y="64549"/>
                </a:lnTo>
                <a:lnTo>
                  <a:pt x="205493" y="70020"/>
                </a:lnTo>
                <a:lnTo>
                  <a:pt x="206052" y="75256"/>
                </a:lnTo>
                <a:lnTo>
                  <a:pt x="207218" y="80332"/>
                </a:lnTo>
                <a:lnTo>
                  <a:pt x="208789" y="85305"/>
                </a:lnTo>
                <a:lnTo>
                  <a:pt x="210630" y="90207"/>
                </a:lnTo>
                <a:lnTo>
                  <a:pt x="211858" y="95063"/>
                </a:lnTo>
                <a:lnTo>
                  <a:pt x="212677" y="99888"/>
                </a:lnTo>
                <a:lnTo>
                  <a:pt x="213222" y="104691"/>
                </a:lnTo>
                <a:lnTo>
                  <a:pt x="213585" y="108688"/>
                </a:lnTo>
                <a:lnTo>
                  <a:pt x="213828" y="112146"/>
                </a:lnTo>
                <a:lnTo>
                  <a:pt x="213990" y="115246"/>
                </a:lnTo>
                <a:lnTo>
                  <a:pt x="214170" y="120806"/>
                </a:lnTo>
                <a:lnTo>
                  <a:pt x="214312" y="1357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237"/>
          <p:cNvSpPr/>
          <p:nvPr/>
        </p:nvSpPr>
        <p:spPr>
          <a:xfrm>
            <a:off x="7829550" y="5186691"/>
            <a:ext cx="92538" cy="121116"/>
          </a:xfrm>
          <a:custGeom>
            <a:avLst/>
            <a:gdLst/>
            <a:ahLst/>
            <a:cxnLst/>
            <a:rect l="0" t="0" r="0" b="0"/>
            <a:pathLst>
              <a:path w="92538" h="121116">
                <a:moveTo>
                  <a:pt x="0" y="56821"/>
                </a:moveTo>
                <a:lnTo>
                  <a:pt x="10641" y="56821"/>
                </a:lnTo>
                <a:lnTo>
                  <a:pt x="12651" y="56028"/>
                </a:lnTo>
                <a:lnTo>
                  <a:pt x="14783" y="54705"/>
                </a:lnTo>
                <a:lnTo>
                  <a:pt x="16999" y="53029"/>
                </a:lnTo>
                <a:lnTo>
                  <a:pt x="19270" y="51912"/>
                </a:lnTo>
                <a:lnTo>
                  <a:pt x="21578" y="51167"/>
                </a:lnTo>
                <a:lnTo>
                  <a:pt x="23910" y="50670"/>
                </a:lnTo>
                <a:lnTo>
                  <a:pt x="26258" y="50339"/>
                </a:lnTo>
                <a:lnTo>
                  <a:pt x="28619" y="50119"/>
                </a:lnTo>
                <a:lnTo>
                  <a:pt x="30985" y="49971"/>
                </a:lnTo>
                <a:lnTo>
                  <a:pt x="37848" y="49808"/>
                </a:lnTo>
                <a:lnTo>
                  <a:pt x="41900" y="49764"/>
                </a:lnTo>
                <a:lnTo>
                  <a:pt x="45396" y="48942"/>
                </a:lnTo>
                <a:lnTo>
                  <a:pt x="48520" y="47599"/>
                </a:lnTo>
                <a:lnTo>
                  <a:pt x="51397" y="45911"/>
                </a:lnTo>
                <a:lnTo>
                  <a:pt x="54108" y="44785"/>
                </a:lnTo>
                <a:lnTo>
                  <a:pt x="56709" y="44035"/>
                </a:lnTo>
                <a:lnTo>
                  <a:pt x="59237" y="43534"/>
                </a:lnTo>
                <a:lnTo>
                  <a:pt x="61717" y="42407"/>
                </a:lnTo>
                <a:lnTo>
                  <a:pt x="64164" y="40862"/>
                </a:lnTo>
                <a:lnTo>
                  <a:pt x="66588" y="39038"/>
                </a:lnTo>
                <a:lnTo>
                  <a:pt x="68998" y="37822"/>
                </a:lnTo>
                <a:lnTo>
                  <a:pt x="71399" y="37011"/>
                </a:lnTo>
                <a:lnTo>
                  <a:pt x="73793" y="36471"/>
                </a:lnTo>
                <a:lnTo>
                  <a:pt x="76183" y="35317"/>
                </a:lnTo>
                <a:lnTo>
                  <a:pt x="78569" y="33753"/>
                </a:lnTo>
                <a:lnTo>
                  <a:pt x="80955" y="31918"/>
                </a:lnTo>
                <a:lnTo>
                  <a:pt x="82544" y="29900"/>
                </a:lnTo>
                <a:lnTo>
                  <a:pt x="83604" y="27761"/>
                </a:lnTo>
                <a:lnTo>
                  <a:pt x="84311" y="25542"/>
                </a:lnTo>
                <a:lnTo>
                  <a:pt x="85576" y="24062"/>
                </a:lnTo>
                <a:lnTo>
                  <a:pt x="87214" y="23075"/>
                </a:lnTo>
                <a:lnTo>
                  <a:pt x="89098" y="22418"/>
                </a:lnTo>
                <a:lnTo>
                  <a:pt x="90355" y="21186"/>
                </a:lnTo>
                <a:lnTo>
                  <a:pt x="91192" y="19571"/>
                </a:lnTo>
                <a:lnTo>
                  <a:pt x="91751" y="17700"/>
                </a:lnTo>
                <a:lnTo>
                  <a:pt x="92123" y="15659"/>
                </a:lnTo>
                <a:lnTo>
                  <a:pt x="92371" y="13505"/>
                </a:lnTo>
                <a:lnTo>
                  <a:pt x="92537" y="11275"/>
                </a:lnTo>
                <a:lnTo>
                  <a:pt x="91854" y="9788"/>
                </a:lnTo>
                <a:lnTo>
                  <a:pt x="90605" y="8797"/>
                </a:lnTo>
                <a:lnTo>
                  <a:pt x="88978" y="8136"/>
                </a:lnTo>
                <a:lnTo>
                  <a:pt x="87100" y="6902"/>
                </a:lnTo>
                <a:lnTo>
                  <a:pt x="85054" y="5285"/>
                </a:lnTo>
                <a:lnTo>
                  <a:pt x="82897" y="3414"/>
                </a:lnTo>
                <a:lnTo>
                  <a:pt x="80664" y="2167"/>
                </a:lnTo>
                <a:lnTo>
                  <a:pt x="78382" y="1334"/>
                </a:lnTo>
                <a:lnTo>
                  <a:pt x="76068" y="780"/>
                </a:lnTo>
                <a:lnTo>
                  <a:pt x="73731" y="411"/>
                </a:lnTo>
                <a:lnTo>
                  <a:pt x="71378" y="164"/>
                </a:lnTo>
                <a:lnTo>
                  <a:pt x="69016" y="0"/>
                </a:lnTo>
                <a:lnTo>
                  <a:pt x="66649" y="684"/>
                </a:lnTo>
                <a:lnTo>
                  <a:pt x="64276" y="1934"/>
                </a:lnTo>
                <a:lnTo>
                  <a:pt x="61900" y="3561"/>
                </a:lnTo>
                <a:lnTo>
                  <a:pt x="58729" y="4646"/>
                </a:lnTo>
                <a:lnTo>
                  <a:pt x="55028" y="5369"/>
                </a:lnTo>
                <a:lnTo>
                  <a:pt x="50973" y="5850"/>
                </a:lnTo>
                <a:lnTo>
                  <a:pt x="47476" y="7760"/>
                </a:lnTo>
                <a:lnTo>
                  <a:pt x="44351" y="10620"/>
                </a:lnTo>
                <a:lnTo>
                  <a:pt x="41473" y="14114"/>
                </a:lnTo>
                <a:lnTo>
                  <a:pt x="38761" y="17237"/>
                </a:lnTo>
                <a:lnTo>
                  <a:pt x="36160" y="20113"/>
                </a:lnTo>
                <a:lnTo>
                  <a:pt x="33632" y="22823"/>
                </a:lnTo>
                <a:lnTo>
                  <a:pt x="30358" y="25425"/>
                </a:lnTo>
                <a:lnTo>
                  <a:pt x="26589" y="27953"/>
                </a:lnTo>
                <a:lnTo>
                  <a:pt x="22488" y="30432"/>
                </a:lnTo>
                <a:lnTo>
                  <a:pt x="18960" y="33672"/>
                </a:lnTo>
                <a:lnTo>
                  <a:pt x="15816" y="37420"/>
                </a:lnTo>
                <a:lnTo>
                  <a:pt x="12925" y="41506"/>
                </a:lnTo>
                <a:lnTo>
                  <a:pt x="10998" y="45023"/>
                </a:lnTo>
                <a:lnTo>
                  <a:pt x="9714" y="48161"/>
                </a:lnTo>
                <a:lnTo>
                  <a:pt x="8856" y="51048"/>
                </a:lnTo>
                <a:lnTo>
                  <a:pt x="7491" y="53767"/>
                </a:lnTo>
                <a:lnTo>
                  <a:pt x="5788" y="56372"/>
                </a:lnTo>
                <a:lnTo>
                  <a:pt x="3858" y="58903"/>
                </a:lnTo>
                <a:lnTo>
                  <a:pt x="3367" y="62178"/>
                </a:lnTo>
                <a:lnTo>
                  <a:pt x="3832" y="65948"/>
                </a:lnTo>
                <a:lnTo>
                  <a:pt x="4936" y="70050"/>
                </a:lnTo>
                <a:lnTo>
                  <a:pt x="5671" y="73578"/>
                </a:lnTo>
                <a:lnTo>
                  <a:pt x="6163" y="76723"/>
                </a:lnTo>
                <a:lnTo>
                  <a:pt x="6490" y="79615"/>
                </a:lnTo>
                <a:lnTo>
                  <a:pt x="8294" y="82336"/>
                </a:lnTo>
                <a:lnTo>
                  <a:pt x="11086" y="84943"/>
                </a:lnTo>
                <a:lnTo>
                  <a:pt x="14534" y="87476"/>
                </a:lnTo>
                <a:lnTo>
                  <a:pt x="17627" y="89958"/>
                </a:lnTo>
                <a:lnTo>
                  <a:pt x="20482" y="92405"/>
                </a:lnTo>
                <a:lnTo>
                  <a:pt x="23179" y="94831"/>
                </a:lnTo>
                <a:lnTo>
                  <a:pt x="28293" y="99644"/>
                </a:lnTo>
                <a:lnTo>
                  <a:pt x="30769" y="102038"/>
                </a:lnTo>
                <a:lnTo>
                  <a:pt x="34006" y="104429"/>
                </a:lnTo>
                <a:lnTo>
                  <a:pt x="37752" y="106815"/>
                </a:lnTo>
                <a:lnTo>
                  <a:pt x="41836" y="109200"/>
                </a:lnTo>
                <a:lnTo>
                  <a:pt x="46147" y="110791"/>
                </a:lnTo>
                <a:lnTo>
                  <a:pt x="50609" y="111851"/>
                </a:lnTo>
                <a:lnTo>
                  <a:pt x="55171" y="112558"/>
                </a:lnTo>
                <a:lnTo>
                  <a:pt x="59004" y="113823"/>
                </a:lnTo>
                <a:lnTo>
                  <a:pt x="62356" y="115459"/>
                </a:lnTo>
                <a:lnTo>
                  <a:pt x="65382" y="117345"/>
                </a:lnTo>
                <a:lnTo>
                  <a:pt x="68195" y="118601"/>
                </a:lnTo>
                <a:lnTo>
                  <a:pt x="70863" y="119439"/>
                </a:lnTo>
                <a:lnTo>
                  <a:pt x="78581" y="1211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238"/>
          <p:cNvSpPr/>
          <p:nvPr/>
        </p:nvSpPr>
        <p:spPr>
          <a:xfrm>
            <a:off x="7950993" y="5211785"/>
            <a:ext cx="178595" cy="131741"/>
          </a:xfrm>
          <a:custGeom>
            <a:avLst/>
            <a:gdLst/>
            <a:ahLst/>
            <a:cxnLst/>
            <a:rect l="0" t="0" r="0" b="0"/>
            <a:pathLst>
              <a:path w="178595" h="131741">
                <a:moveTo>
                  <a:pt x="0" y="17440"/>
                </a:moveTo>
                <a:lnTo>
                  <a:pt x="0" y="47440"/>
                </a:lnTo>
                <a:lnTo>
                  <a:pt x="794" y="50934"/>
                </a:lnTo>
                <a:lnTo>
                  <a:pt x="2118" y="54851"/>
                </a:lnTo>
                <a:lnTo>
                  <a:pt x="3793" y="59049"/>
                </a:lnTo>
                <a:lnTo>
                  <a:pt x="4910" y="62642"/>
                </a:lnTo>
                <a:lnTo>
                  <a:pt x="5655" y="65831"/>
                </a:lnTo>
                <a:lnTo>
                  <a:pt x="6152" y="68750"/>
                </a:lnTo>
                <a:lnTo>
                  <a:pt x="6482" y="71490"/>
                </a:lnTo>
                <a:lnTo>
                  <a:pt x="6703" y="74111"/>
                </a:lnTo>
                <a:lnTo>
                  <a:pt x="7057" y="80228"/>
                </a:lnTo>
                <a:lnTo>
                  <a:pt x="7106" y="83181"/>
                </a:lnTo>
                <a:lnTo>
                  <a:pt x="7127" y="85552"/>
                </a:lnTo>
                <a:lnTo>
                  <a:pt x="7144" y="47247"/>
                </a:lnTo>
                <a:lnTo>
                  <a:pt x="7938" y="42868"/>
                </a:lnTo>
                <a:lnTo>
                  <a:pt x="9262" y="38360"/>
                </a:lnTo>
                <a:lnTo>
                  <a:pt x="10937" y="33768"/>
                </a:lnTo>
                <a:lnTo>
                  <a:pt x="12848" y="29914"/>
                </a:lnTo>
                <a:lnTo>
                  <a:pt x="14915" y="26549"/>
                </a:lnTo>
                <a:lnTo>
                  <a:pt x="17088" y="23513"/>
                </a:lnTo>
                <a:lnTo>
                  <a:pt x="19329" y="20695"/>
                </a:lnTo>
                <a:lnTo>
                  <a:pt x="21618" y="18022"/>
                </a:lnTo>
                <a:lnTo>
                  <a:pt x="23937" y="15447"/>
                </a:lnTo>
                <a:lnTo>
                  <a:pt x="28630" y="10469"/>
                </a:lnTo>
                <a:lnTo>
                  <a:pt x="38111" y="805"/>
                </a:lnTo>
                <a:lnTo>
                  <a:pt x="40489" y="0"/>
                </a:lnTo>
                <a:lnTo>
                  <a:pt x="42867" y="257"/>
                </a:lnTo>
                <a:lnTo>
                  <a:pt x="48597" y="2581"/>
                </a:lnTo>
                <a:lnTo>
                  <a:pt x="57174" y="6775"/>
                </a:lnTo>
                <a:lnTo>
                  <a:pt x="60342" y="9536"/>
                </a:lnTo>
                <a:lnTo>
                  <a:pt x="63246" y="12965"/>
                </a:lnTo>
                <a:lnTo>
                  <a:pt x="65976" y="16838"/>
                </a:lnTo>
                <a:lnTo>
                  <a:pt x="68591" y="21007"/>
                </a:lnTo>
                <a:lnTo>
                  <a:pt x="71128" y="25374"/>
                </a:lnTo>
                <a:lnTo>
                  <a:pt x="73612" y="29873"/>
                </a:lnTo>
                <a:lnTo>
                  <a:pt x="75269" y="34460"/>
                </a:lnTo>
                <a:lnTo>
                  <a:pt x="76374" y="39105"/>
                </a:lnTo>
                <a:lnTo>
                  <a:pt x="77109" y="43790"/>
                </a:lnTo>
                <a:lnTo>
                  <a:pt x="78394" y="48500"/>
                </a:lnTo>
                <a:lnTo>
                  <a:pt x="80044" y="53228"/>
                </a:lnTo>
                <a:lnTo>
                  <a:pt x="81938" y="57968"/>
                </a:lnTo>
                <a:lnTo>
                  <a:pt x="83201" y="62714"/>
                </a:lnTo>
                <a:lnTo>
                  <a:pt x="84042" y="67467"/>
                </a:lnTo>
                <a:lnTo>
                  <a:pt x="84603" y="72222"/>
                </a:lnTo>
                <a:lnTo>
                  <a:pt x="84977" y="76186"/>
                </a:lnTo>
                <a:lnTo>
                  <a:pt x="85227" y="79623"/>
                </a:lnTo>
                <a:lnTo>
                  <a:pt x="85393" y="82707"/>
                </a:lnTo>
                <a:lnTo>
                  <a:pt x="85577" y="88251"/>
                </a:lnTo>
                <a:lnTo>
                  <a:pt x="85717" y="95566"/>
                </a:lnTo>
                <a:lnTo>
                  <a:pt x="81930" y="92093"/>
                </a:lnTo>
                <a:lnTo>
                  <a:pt x="80814" y="90228"/>
                </a:lnTo>
                <a:lnTo>
                  <a:pt x="80071" y="88190"/>
                </a:lnTo>
                <a:lnTo>
                  <a:pt x="79574" y="86038"/>
                </a:lnTo>
                <a:lnTo>
                  <a:pt x="79243" y="83015"/>
                </a:lnTo>
                <a:lnTo>
                  <a:pt x="79023" y="79413"/>
                </a:lnTo>
                <a:lnTo>
                  <a:pt x="78778" y="71177"/>
                </a:lnTo>
                <a:lnTo>
                  <a:pt x="78669" y="62226"/>
                </a:lnTo>
                <a:lnTo>
                  <a:pt x="79434" y="57615"/>
                </a:lnTo>
                <a:lnTo>
                  <a:pt x="80737" y="52955"/>
                </a:lnTo>
                <a:lnTo>
                  <a:pt x="82401" y="48260"/>
                </a:lnTo>
                <a:lnTo>
                  <a:pt x="83509" y="43543"/>
                </a:lnTo>
                <a:lnTo>
                  <a:pt x="84248" y="38811"/>
                </a:lnTo>
                <a:lnTo>
                  <a:pt x="84740" y="34068"/>
                </a:lnTo>
                <a:lnTo>
                  <a:pt x="85862" y="29319"/>
                </a:lnTo>
                <a:lnTo>
                  <a:pt x="87404" y="24565"/>
                </a:lnTo>
                <a:lnTo>
                  <a:pt x="89226" y="19810"/>
                </a:lnTo>
                <a:lnTo>
                  <a:pt x="91234" y="15845"/>
                </a:lnTo>
                <a:lnTo>
                  <a:pt x="93367" y="12408"/>
                </a:lnTo>
                <a:lnTo>
                  <a:pt x="95582" y="9323"/>
                </a:lnTo>
                <a:lnTo>
                  <a:pt x="97853" y="7266"/>
                </a:lnTo>
                <a:lnTo>
                  <a:pt x="100160" y="5895"/>
                </a:lnTo>
                <a:lnTo>
                  <a:pt x="104840" y="4371"/>
                </a:lnTo>
                <a:lnTo>
                  <a:pt x="109567" y="3695"/>
                </a:lnTo>
                <a:lnTo>
                  <a:pt x="114313" y="3393"/>
                </a:lnTo>
                <a:lnTo>
                  <a:pt x="116691" y="3313"/>
                </a:lnTo>
                <a:lnTo>
                  <a:pt x="119069" y="4846"/>
                </a:lnTo>
                <a:lnTo>
                  <a:pt x="121448" y="7458"/>
                </a:lnTo>
                <a:lnTo>
                  <a:pt x="123828" y="10785"/>
                </a:lnTo>
                <a:lnTo>
                  <a:pt x="126208" y="13797"/>
                </a:lnTo>
                <a:lnTo>
                  <a:pt x="128589" y="16598"/>
                </a:lnTo>
                <a:lnTo>
                  <a:pt x="130970" y="19260"/>
                </a:lnTo>
                <a:lnTo>
                  <a:pt x="133351" y="23416"/>
                </a:lnTo>
                <a:lnTo>
                  <a:pt x="135732" y="28568"/>
                </a:lnTo>
                <a:lnTo>
                  <a:pt x="138114" y="34384"/>
                </a:lnTo>
                <a:lnTo>
                  <a:pt x="140494" y="39848"/>
                </a:lnTo>
                <a:lnTo>
                  <a:pt x="145257" y="50154"/>
                </a:lnTo>
                <a:lnTo>
                  <a:pt x="157163" y="74508"/>
                </a:lnTo>
                <a:lnTo>
                  <a:pt x="166689" y="93623"/>
                </a:lnTo>
                <a:lnTo>
                  <a:pt x="168275" y="98391"/>
                </a:lnTo>
                <a:lnTo>
                  <a:pt x="169333" y="103158"/>
                </a:lnTo>
                <a:lnTo>
                  <a:pt x="170039" y="107922"/>
                </a:lnTo>
                <a:lnTo>
                  <a:pt x="171303" y="111892"/>
                </a:lnTo>
                <a:lnTo>
                  <a:pt x="172940" y="115333"/>
                </a:lnTo>
                <a:lnTo>
                  <a:pt x="174824" y="118421"/>
                </a:lnTo>
                <a:lnTo>
                  <a:pt x="176081" y="121273"/>
                </a:lnTo>
                <a:lnTo>
                  <a:pt x="176919" y="123968"/>
                </a:lnTo>
                <a:lnTo>
                  <a:pt x="178594" y="131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239"/>
          <p:cNvSpPr/>
          <p:nvPr/>
        </p:nvSpPr>
        <p:spPr>
          <a:xfrm>
            <a:off x="8161190" y="5129212"/>
            <a:ext cx="117970" cy="199893"/>
          </a:xfrm>
          <a:custGeom>
            <a:avLst/>
            <a:gdLst/>
            <a:ahLst/>
            <a:cxnLst/>
            <a:rect l="0" t="0" r="0" b="0"/>
            <a:pathLst>
              <a:path w="117970" h="199893">
                <a:moveTo>
                  <a:pt x="4116" y="0"/>
                </a:moveTo>
                <a:lnTo>
                  <a:pt x="4116" y="127315"/>
                </a:lnTo>
                <a:lnTo>
                  <a:pt x="3323" y="134883"/>
                </a:lnTo>
                <a:lnTo>
                  <a:pt x="1999" y="142309"/>
                </a:lnTo>
                <a:lnTo>
                  <a:pt x="324" y="149642"/>
                </a:lnTo>
                <a:lnTo>
                  <a:pt x="0" y="156117"/>
                </a:lnTo>
                <a:lnTo>
                  <a:pt x="578" y="162022"/>
                </a:lnTo>
                <a:lnTo>
                  <a:pt x="1757" y="167546"/>
                </a:lnTo>
                <a:lnTo>
                  <a:pt x="2544" y="172816"/>
                </a:lnTo>
                <a:lnTo>
                  <a:pt x="3068" y="177917"/>
                </a:lnTo>
                <a:lnTo>
                  <a:pt x="3651" y="187024"/>
                </a:lnTo>
                <a:lnTo>
                  <a:pt x="4098" y="199471"/>
                </a:lnTo>
                <a:lnTo>
                  <a:pt x="4116" y="121012"/>
                </a:lnTo>
                <a:lnTo>
                  <a:pt x="4910" y="114805"/>
                </a:lnTo>
                <a:lnTo>
                  <a:pt x="6233" y="109080"/>
                </a:lnTo>
                <a:lnTo>
                  <a:pt x="7909" y="103677"/>
                </a:lnTo>
                <a:lnTo>
                  <a:pt x="9819" y="99280"/>
                </a:lnTo>
                <a:lnTo>
                  <a:pt x="11887" y="95556"/>
                </a:lnTo>
                <a:lnTo>
                  <a:pt x="14059" y="92279"/>
                </a:lnTo>
                <a:lnTo>
                  <a:pt x="16301" y="89300"/>
                </a:lnTo>
                <a:lnTo>
                  <a:pt x="18589" y="86521"/>
                </a:lnTo>
                <a:lnTo>
                  <a:pt x="20909" y="83874"/>
                </a:lnTo>
                <a:lnTo>
                  <a:pt x="24042" y="81317"/>
                </a:lnTo>
                <a:lnTo>
                  <a:pt x="27720" y="78817"/>
                </a:lnTo>
                <a:lnTo>
                  <a:pt x="31758" y="76357"/>
                </a:lnTo>
                <a:lnTo>
                  <a:pt x="35243" y="74717"/>
                </a:lnTo>
                <a:lnTo>
                  <a:pt x="38362" y="73624"/>
                </a:lnTo>
                <a:lnTo>
                  <a:pt x="41234" y="72896"/>
                </a:lnTo>
                <a:lnTo>
                  <a:pt x="44737" y="72410"/>
                </a:lnTo>
                <a:lnTo>
                  <a:pt x="48659" y="72086"/>
                </a:lnTo>
                <a:lnTo>
                  <a:pt x="52862" y="71870"/>
                </a:lnTo>
                <a:lnTo>
                  <a:pt x="56457" y="72519"/>
                </a:lnTo>
                <a:lnTo>
                  <a:pt x="59647" y="73747"/>
                </a:lnTo>
                <a:lnTo>
                  <a:pt x="62568" y="75358"/>
                </a:lnTo>
                <a:lnTo>
                  <a:pt x="74263" y="81418"/>
                </a:lnTo>
                <a:lnTo>
                  <a:pt x="77869" y="84442"/>
                </a:lnTo>
                <a:lnTo>
                  <a:pt x="81066" y="88044"/>
                </a:lnTo>
                <a:lnTo>
                  <a:pt x="83991" y="92034"/>
                </a:lnTo>
                <a:lnTo>
                  <a:pt x="87528" y="95487"/>
                </a:lnTo>
                <a:lnTo>
                  <a:pt x="91475" y="98584"/>
                </a:lnTo>
                <a:lnTo>
                  <a:pt x="95692" y="101441"/>
                </a:lnTo>
                <a:lnTo>
                  <a:pt x="99298" y="104934"/>
                </a:lnTo>
                <a:lnTo>
                  <a:pt x="102496" y="108850"/>
                </a:lnTo>
                <a:lnTo>
                  <a:pt x="105422" y="113048"/>
                </a:lnTo>
                <a:lnTo>
                  <a:pt x="108165" y="117434"/>
                </a:lnTo>
                <a:lnTo>
                  <a:pt x="110788" y="121946"/>
                </a:lnTo>
                <a:lnTo>
                  <a:pt x="113331" y="126541"/>
                </a:lnTo>
                <a:lnTo>
                  <a:pt x="115027" y="131192"/>
                </a:lnTo>
                <a:lnTo>
                  <a:pt x="116155" y="135880"/>
                </a:lnTo>
                <a:lnTo>
                  <a:pt x="116909" y="140593"/>
                </a:lnTo>
                <a:lnTo>
                  <a:pt x="117411" y="145323"/>
                </a:lnTo>
                <a:lnTo>
                  <a:pt x="117746" y="150063"/>
                </a:lnTo>
                <a:lnTo>
                  <a:pt x="117969" y="154811"/>
                </a:lnTo>
                <a:lnTo>
                  <a:pt x="117324" y="158769"/>
                </a:lnTo>
                <a:lnTo>
                  <a:pt x="116101" y="162203"/>
                </a:lnTo>
                <a:lnTo>
                  <a:pt x="114491" y="165285"/>
                </a:lnTo>
                <a:lnTo>
                  <a:pt x="113418" y="168928"/>
                </a:lnTo>
                <a:lnTo>
                  <a:pt x="112703" y="172943"/>
                </a:lnTo>
                <a:lnTo>
                  <a:pt x="112226" y="177208"/>
                </a:lnTo>
                <a:lnTo>
                  <a:pt x="110321" y="180845"/>
                </a:lnTo>
                <a:lnTo>
                  <a:pt x="107463" y="184064"/>
                </a:lnTo>
                <a:lnTo>
                  <a:pt x="103971" y="187003"/>
                </a:lnTo>
                <a:lnTo>
                  <a:pt x="100848" y="189756"/>
                </a:lnTo>
                <a:lnTo>
                  <a:pt x="95262" y="194932"/>
                </a:lnTo>
                <a:lnTo>
                  <a:pt x="91868" y="196630"/>
                </a:lnTo>
                <a:lnTo>
                  <a:pt x="88017" y="197761"/>
                </a:lnTo>
                <a:lnTo>
                  <a:pt x="83863" y="198516"/>
                </a:lnTo>
                <a:lnTo>
                  <a:pt x="79506" y="199018"/>
                </a:lnTo>
                <a:lnTo>
                  <a:pt x="75013" y="199354"/>
                </a:lnTo>
                <a:lnTo>
                  <a:pt x="70431" y="199578"/>
                </a:lnTo>
                <a:lnTo>
                  <a:pt x="61105" y="199826"/>
                </a:lnTo>
                <a:lnTo>
                  <a:pt x="56396" y="199892"/>
                </a:lnTo>
                <a:lnTo>
                  <a:pt x="51670" y="199143"/>
                </a:lnTo>
                <a:lnTo>
                  <a:pt x="46932" y="197850"/>
                </a:lnTo>
                <a:lnTo>
                  <a:pt x="42185" y="196193"/>
                </a:lnTo>
                <a:lnTo>
                  <a:pt x="38226" y="195089"/>
                </a:lnTo>
                <a:lnTo>
                  <a:pt x="34794" y="194353"/>
                </a:lnTo>
                <a:lnTo>
                  <a:pt x="31712" y="193863"/>
                </a:lnTo>
                <a:lnTo>
                  <a:pt x="28863" y="192742"/>
                </a:lnTo>
                <a:lnTo>
                  <a:pt x="26171" y="191201"/>
                </a:lnTo>
                <a:lnTo>
                  <a:pt x="18403" y="1857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240"/>
          <p:cNvSpPr/>
          <p:nvPr/>
        </p:nvSpPr>
        <p:spPr>
          <a:xfrm>
            <a:off x="8329638" y="5143500"/>
            <a:ext cx="99988" cy="156822"/>
          </a:xfrm>
          <a:custGeom>
            <a:avLst/>
            <a:gdLst/>
            <a:ahLst/>
            <a:cxnLst/>
            <a:rect l="0" t="0" r="0" b="0"/>
            <a:pathLst>
              <a:path w="99988" h="156822">
                <a:moveTo>
                  <a:pt x="7118" y="28575"/>
                </a:moveTo>
                <a:lnTo>
                  <a:pt x="7118" y="32367"/>
                </a:lnTo>
                <a:lnTo>
                  <a:pt x="6325" y="34278"/>
                </a:lnTo>
                <a:lnTo>
                  <a:pt x="3326" y="38518"/>
                </a:lnTo>
                <a:lnTo>
                  <a:pt x="2209" y="41554"/>
                </a:lnTo>
                <a:lnTo>
                  <a:pt x="1464" y="45165"/>
                </a:lnTo>
                <a:lnTo>
                  <a:pt x="967" y="49160"/>
                </a:lnTo>
                <a:lnTo>
                  <a:pt x="636" y="52617"/>
                </a:lnTo>
                <a:lnTo>
                  <a:pt x="416" y="55715"/>
                </a:lnTo>
                <a:lnTo>
                  <a:pt x="269" y="58575"/>
                </a:lnTo>
                <a:lnTo>
                  <a:pt x="105" y="68102"/>
                </a:lnTo>
                <a:lnTo>
                  <a:pt x="0" y="89829"/>
                </a:lnTo>
                <a:lnTo>
                  <a:pt x="786" y="94811"/>
                </a:lnTo>
                <a:lnTo>
                  <a:pt x="2103" y="99719"/>
                </a:lnTo>
                <a:lnTo>
                  <a:pt x="3774" y="104580"/>
                </a:lnTo>
                <a:lnTo>
                  <a:pt x="4889" y="109407"/>
                </a:lnTo>
                <a:lnTo>
                  <a:pt x="5633" y="114213"/>
                </a:lnTo>
                <a:lnTo>
                  <a:pt x="6127" y="119005"/>
                </a:lnTo>
                <a:lnTo>
                  <a:pt x="6458" y="123787"/>
                </a:lnTo>
                <a:lnTo>
                  <a:pt x="6677" y="128561"/>
                </a:lnTo>
                <a:lnTo>
                  <a:pt x="6988" y="140751"/>
                </a:lnTo>
                <a:lnTo>
                  <a:pt x="7092" y="148188"/>
                </a:lnTo>
                <a:lnTo>
                  <a:pt x="9223" y="151322"/>
                </a:lnTo>
                <a:lnTo>
                  <a:pt x="13967" y="156821"/>
                </a:lnTo>
                <a:lnTo>
                  <a:pt x="14175" y="153269"/>
                </a:lnTo>
                <a:lnTo>
                  <a:pt x="14254" y="140361"/>
                </a:lnTo>
                <a:lnTo>
                  <a:pt x="14260" y="125726"/>
                </a:lnTo>
                <a:lnTo>
                  <a:pt x="15054" y="120329"/>
                </a:lnTo>
                <a:lnTo>
                  <a:pt x="16378" y="115145"/>
                </a:lnTo>
                <a:lnTo>
                  <a:pt x="18054" y="110101"/>
                </a:lnTo>
                <a:lnTo>
                  <a:pt x="19171" y="104356"/>
                </a:lnTo>
                <a:lnTo>
                  <a:pt x="19916" y="98147"/>
                </a:lnTo>
                <a:lnTo>
                  <a:pt x="20412" y="91625"/>
                </a:lnTo>
                <a:lnTo>
                  <a:pt x="21537" y="84895"/>
                </a:lnTo>
                <a:lnTo>
                  <a:pt x="23081" y="78028"/>
                </a:lnTo>
                <a:lnTo>
                  <a:pt x="24903" y="71068"/>
                </a:lnTo>
                <a:lnTo>
                  <a:pt x="26913" y="64842"/>
                </a:lnTo>
                <a:lnTo>
                  <a:pt x="29045" y="59102"/>
                </a:lnTo>
                <a:lnTo>
                  <a:pt x="31261" y="53689"/>
                </a:lnTo>
                <a:lnTo>
                  <a:pt x="34325" y="48492"/>
                </a:lnTo>
                <a:lnTo>
                  <a:pt x="37957" y="43441"/>
                </a:lnTo>
                <a:lnTo>
                  <a:pt x="41965" y="38486"/>
                </a:lnTo>
                <a:lnTo>
                  <a:pt x="46224" y="33594"/>
                </a:lnTo>
                <a:lnTo>
                  <a:pt x="50652" y="28746"/>
                </a:lnTo>
                <a:lnTo>
                  <a:pt x="55190" y="23926"/>
                </a:lnTo>
                <a:lnTo>
                  <a:pt x="59803" y="19920"/>
                </a:lnTo>
                <a:lnTo>
                  <a:pt x="64467" y="16455"/>
                </a:lnTo>
                <a:lnTo>
                  <a:pt x="69163" y="13351"/>
                </a:lnTo>
                <a:lnTo>
                  <a:pt x="73881" y="10488"/>
                </a:lnTo>
                <a:lnTo>
                  <a:pt x="78615" y="7786"/>
                </a:lnTo>
                <a:lnTo>
                  <a:pt x="83357" y="5191"/>
                </a:lnTo>
                <a:lnTo>
                  <a:pt x="87313" y="3460"/>
                </a:lnTo>
                <a:lnTo>
                  <a:pt x="90744" y="2307"/>
                </a:lnTo>
                <a:lnTo>
                  <a:pt x="9998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241"/>
          <p:cNvSpPr/>
          <p:nvPr/>
        </p:nvSpPr>
        <p:spPr>
          <a:xfrm>
            <a:off x="8451182" y="5207794"/>
            <a:ext cx="85600" cy="85726"/>
          </a:xfrm>
          <a:custGeom>
            <a:avLst/>
            <a:gdLst/>
            <a:ahLst/>
            <a:cxnLst/>
            <a:rect l="0" t="0" r="0" b="0"/>
            <a:pathLst>
              <a:path w="85600" h="85726">
                <a:moveTo>
                  <a:pt x="85599" y="0"/>
                </a:moveTo>
                <a:lnTo>
                  <a:pt x="43004" y="0"/>
                </a:lnTo>
                <a:lnTo>
                  <a:pt x="38947" y="793"/>
                </a:lnTo>
                <a:lnTo>
                  <a:pt x="34653" y="2116"/>
                </a:lnTo>
                <a:lnTo>
                  <a:pt x="30203" y="3792"/>
                </a:lnTo>
                <a:lnTo>
                  <a:pt x="26443" y="5703"/>
                </a:lnTo>
                <a:lnTo>
                  <a:pt x="23143" y="7770"/>
                </a:lnTo>
                <a:lnTo>
                  <a:pt x="20149" y="9943"/>
                </a:lnTo>
                <a:lnTo>
                  <a:pt x="17360" y="12185"/>
                </a:lnTo>
                <a:lnTo>
                  <a:pt x="14706" y="14473"/>
                </a:lnTo>
                <a:lnTo>
                  <a:pt x="12144" y="16792"/>
                </a:lnTo>
                <a:lnTo>
                  <a:pt x="9641" y="19926"/>
                </a:lnTo>
                <a:lnTo>
                  <a:pt x="7179" y="23602"/>
                </a:lnTo>
                <a:lnTo>
                  <a:pt x="4744" y="27641"/>
                </a:lnTo>
                <a:lnTo>
                  <a:pt x="3121" y="31127"/>
                </a:lnTo>
                <a:lnTo>
                  <a:pt x="2039" y="34245"/>
                </a:lnTo>
                <a:lnTo>
                  <a:pt x="1317" y="37118"/>
                </a:lnTo>
                <a:lnTo>
                  <a:pt x="836" y="40620"/>
                </a:lnTo>
                <a:lnTo>
                  <a:pt x="515" y="44542"/>
                </a:lnTo>
                <a:lnTo>
                  <a:pt x="159" y="52340"/>
                </a:lnTo>
                <a:lnTo>
                  <a:pt x="0" y="58451"/>
                </a:lnTo>
                <a:lnTo>
                  <a:pt x="752" y="61192"/>
                </a:lnTo>
                <a:lnTo>
                  <a:pt x="2046" y="63814"/>
                </a:lnTo>
                <a:lnTo>
                  <a:pt x="3704" y="66355"/>
                </a:lnTo>
                <a:lnTo>
                  <a:pt x="5602" y="68049"/>
                </a:lnTo>
                <a:lnTo>
                  <a:pt x="7662" y="69178"/>
                </a:lnTo>
                <a:lnTo>
                  <a:pt x="9828" y="69931"/>
                </a:lnTo>
                <a:lnTo>
                  <a:pt x="12067" y="70433"/>
                </a:lnTo>
                <a:lnTo>
                  <a:pt x="14353" y="70768"/>
                </a:lnTo>
                <a:lnTo>
                  <a:pt x="16669" y="70991"/>
                </a:lnTo>
                <a:lnTo>
                  <a:pt x="19009" y="70346"/>
                </a:lnTo>
                <a:lnTo>
                  <a:pt x="21362" y="69122"/>
                </a:lnTo>
                <a:lnTo>
                  <a:pt x="23724" y="67512"/>
                </a:lnTo>
                <a:lnTo>
                  <a:pt x="26886" y="65646"/>
                </a:lnTo>
                <a:lnTo>
                  <a:pt x="30582" y="63607"/>
                </a:lnTo>
                <a:lnTo>
                  <a:pt x="34634" y="61455"/>
                </a:lnTo>
                <a:lnTo>
                  <a:pt x="38128" y="59225"/>
                </a:lnTo>
                <a:lnTo>
                  <a:pt x="41252" y="56946"/>
                </a:lnTo>
                <a:lnTo>
                  <a:pt x="44128" y="54633"/>
                </a:lnTo>
                <a:lnTo>
                  <a:pt x="46839" y="51503"/>
                </a:lnTo>
                <a:lnTo>
                  <a:pt x="49440" y="47829"/>
                </a:lnTo>
                <a:lnTo>
                  <a:pt x="51968" y="43792"/>
                </a:lnTo>
                <a:lnTo>
                  <a:pt x="54446" y="39514"/>
                </a:lnTo>
                <a:lnTo>
                  <a:pt x="59318" y="30526"/>
                </a:lnTo>
                <a:lnTo>
                  <a:pt x="61728" y="26700"/>
                </a:lnTo>
                <a:lnTo>
                  <a:pt x="64129" y="23356"/>
                </a:lnTo>
                <a:lnTo>
                  <a:pt x="66522" y="20333"/>
                </a:lnTo>
                <a:lnTo>
                  <a:pt x="68913" y="17524"/>
                </a:lnTo>
                <a:lnTo>
                  <a:pt x="71300" y="14857"/>
                </a:lnTo>
                <a:lnTo>
                  <a:pt x="78036" y="7595"/>
                </a:lnTo>
                <a:lnTo>
                  <a:pt x="80385" y="7343"/>
                </a:lnTo>
                <a:lnTo>
                  <a:pt x="82123" y="7277"/>
                </a:lnTo>
                <a:lnTo>
                  <a:pt x="83281" y="8026"/>
                </a:lnTo>
                <a:lnTo>
                  <a:pt x="84053" y="9319"/>
                </a:lnTo>
                <a:lnTo>
                  <a:pt x="84569" y="10975"/>
                </a:lnTo>
                <a:lnTo>
                  <a:pt x="84912" y="12873"/>
                </a:lnTo>
                <a:lnTo>
                  <a:pt x="85141" y="14932"/>
                </a:lnTo>
                <a:lnTo>
                  <a:pt x="85293" y="17098"/>
                </a:lnTo>
                <a:lnTo>
                  <a:pt x="85396" y="20130"/>
                </a:lnTo>
                <a:lnTo>
                  <a:pt x="85558" y="36402"/>
                </a:lnTo>
                <a:lnTo>
                  <a:pt x="85599" y="857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242"/>
          <p:cNvSpPr/>
          <p:nvPr/>
        </p:nvSpPr>
        <p:spPr>
          <a:xfrm>
            <a:off x="8608218" y="5159235"/>
            <a:ext cx="85726" cy="134285"/>
          </a:xfrm>
          <a:custGeom>
            <a:avLst/>
            <a:gdLst/>
            <a:ahLst/>
            <a:cxnLst/>
            <a:rect l="0" t="0" r="0" b="0"/>
            <a:pathLst>
              <a:path w="85726" h="134285">
                <a:moveTo>
                  <a:pt x="0" y="41415"/>
                </a:moveTo>
                <a:lnTo>
                  <a:pt x="0" y="91296"/>
                </a:lnTo>
                <a:lnTo>
                  <a:pt x="0" y="57628"/>
                </a:lnTo>
                <a:lnTo>
                  <a:pt x="1588" y="53017"/>
                </a:lnTo>
                <a:lnTo>
                  <a:pt x="4233" y="48356"/>
                </a:lnTo>
                <a:lnTo>
                  <a:pt x="7585" y="43660"/>
                </a:lnTo>
                <a:lnTo>
                  <a:pt x="10614" y="38943"/>
                </a:lnTo>
                <a:lnTo>
                  <a:pt x="13426" y="34211"/>
                </a:lnTo>
                <a:lnTo>
                  <a:pt x="16094" y="29468"/>
                </a:lnTo>
                <a:lnTo>
                  <a:pt x="18667" y="25513"/>
                </a:lnTo>
                <a:lnTo>
                  <a:pt x="21176" y="22082"/>
                </a:lnTo>
                <a:lnTo>
                  <a:pt x="23642" y="19002"/>
                </a:lnTo>
                <a:lnTo>
                  <a:pt x="26081" y="16154"/>
                </a:lnTo>
                <a:lnTo>
                  <a:pt x="28500" y="13462"/>
                </a:lnTo>
                <a:lnTo>
                  <a:pt x="33304" y="8354"/>
                </a:lnTo>
                <a:lnTo>
                  <a:pt x="38086" y="3437"/>
                </a:lnTo>
                <a:lnTo>
                  <a:pt x="40472" y="1809"/>
                </a:lnTo>
                <a:lnTo>
                  <a:pt x="42857" y="724"/>
                </a:lnTo>
                <a:lnTo>
                  <a:pt x="45239" y="0"/>
                </a:lnTo>
                <a:lnTo>
                  <a:pt x="47623" y="311"/>
                </a:lnTo>
                <a:lnTo>
                  <a:pt x="50004" y="1313"/>
                </a:lnTo>
                <a:lnTo>
                  <a:pt x="52387" y="2774"/>
                </a:lnTo>
                <a:lnTo>
                  <a:pt x="55562" y="4541"/>
                </a:lnTo>
                <a:lnTo>
                  <a:pt x="63324" y="8623"/>
                </a:lnTo>
                <a:lnTo>
                  <a:pt x="66029" y="10822"/>
                </a:lnTo>
                <a:lnTo>
                  <a:pt x="67833" y="13083"/>
                </a:lnTo>
                <a:lnTo>
                  <a:pt x="69034" y="15382"/>
                </a:lnTo>
                <a:lnTo>
                  <a:pt x="71423" y="18504"/>
                </a:lnTo>
                <a:lnTo>
                  <a:pt x="74603" y="22172"/>
                </a:lnTo>
                <a:lnTo>
                  <a:pt x="78311" y="26205"/>
                </a:lnTo>
                <a:lnTo>
                  <a:pt x="80782" y="30481"/>
                </a:lnTo>
                <a:lnTo>
                  <a:pt x="82429" y="34920"/>
                </a:lnTo>
                <a:lnTo>
                  <a:pt x="83528" y="39466"/>
                </a:lnTo>
                <a:lnTo>
                  <a:pt x="84260" y="44878"/>
                </a:lnTo>
                <a:lnTo>
                  <a:pt x="84749" y="50867"/>
                </a:lnTo>
                <a:lnTo>
                  <a:pt x="85291" y="63079"/>
                </a:lnTo>
                <a:lnTo>
                  <a:pt x="85597" y="78878"/>
                </a:lnTo>
                <a:lnTo>
                  <a:pt x="85725" y="1342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243"/>
          <p:cNvSpPr/>
          <p:nvPr/>
        </p:nvSpPr>
        <p:spPr>
          <a:xfrm>
            <a:off x="8736806" y="5143631"/>
            <a:ext cx="135732" cy="199895"/>
          </a:xfrm>
          <a:custGeom>
            <a:avLst/>
            <a:gdLst/>
            <a:ahLst/>
            <a:cxnLst/>
            <a:rect l="0" t="0" r="0" b="0"/>
            <a:pathLst>
              <a:path w="135732" h="199895">
                <a:moveTo>
                  <a:pt x="0" y="85594"/>
                </a:moveTo>
                <a:lnTo>
                  <a:pt x="3793" y="81802"/>
                </a:lnTo>
                <a:lnTo>
                  <a:pt x="5703" y="80684"/>
                </a:lnTo>
                <a:lnTo>
                  <a:pt x="9943" y="79443"/>
                </a:lnTo>
                <a:lnTo>
                  <a:pt x="13001" y="78744"/>
                </a:lnTo>
                <a:lnTo>
                  <a:pt x="15017" y="77853"/>
                </a:lnTo>
                <a:lnTo>
                  <a:pt x="21491" y="74745"/>
                </a:lnTo>
                <a:lnTo>
                  <a:pt x="25440" y="73598"/>
                </a:lnTo>
                <a:lnTo>
                  <a:pt x="29660" y="72834"/>
                </a:lnTo>
                <a:lnTo>
                  <a:pt x="34060" y="72325"/>
                </a:lnTo>
                <a:lnTo>
                  <a:pt x="38582" y="71192"/>
                </a:lnTo>
                <a:lnTo>
                  <a:pt x="43185" y="69643"/>
                </a:lnTo>
                <a:lnTo>
                  <a:pt x="47839" y="67816"/>
                </a:lnTo>
                <a:lnTo>
                  <a:pt x="51736" y="66598"/>
                </a:lnTo>
                <a:lnTo>
                  <a:pt x="55129" y="65786"/>
                </a:lnTo>
                <a:lnTo>
                  <a:pt x="58184" y="65245"/>
                </a:lnTo>
                <a:lnTo>
                  <a:pt x="61808" y="64884"/>
                </a:lnTo>
                <a:lnTo>
                  <a:pt x="65811" y="64644"/>
                </a:lnTo>
                <a:lnTo>
                  <a:pt x="70068" y="64483"/>
                </a:lnTo>
                <a:lnTo>
                  <a:pt x="73700" y="63582"/>
                </a:lnTo>
                <a:lnTo>
                  <a:pt x="76914" y="62188"/>
                </a:lnTo>
                <a:lnTo>
                  <a:pt x="79851" y="60465"/>
                </a:lnTo>
                <a:lnTo>
                  <a:pt x="83397" y="58523"/>
                </a:lnTo>
                <a:lnTo>
                  <a:pt x="91569" y="54247"/>
                </a:lnTo>
                <a:lnTo>
                  <a:pt x="95177" y="51996"/>
                </a:lnTo>
                <a:lnTo>
                  <a:pt x="98377" y="49702"/>
                </a:lnTo>
                <a:lnTo>
                  <a:pt x="101303" y="47378"/>
                </a:lnTo>
                <a:lnTo>
                  <a:pt x="104048" y="45036"/>
                </a:lnTo>
                <a:lnTo>
                  <a:pt x="106672" y="42680"/>
                </a:lnTo>
                <a:lnTo>
                  <a:pt x="111703" y="37946"/>
                </a:lnTo>
                <a:lnTo>
                  <a:pt x="116586" y="33197"/>
                </a:lnTo>
                <a:lnTo>
                  <a:pt x="118205" y="30024"/>
                </a:lnTo>
                <a:lnTo>
                  <a:pt x="119285" y="26322"/>
                </a:lnTo>
                <a:lnTo>
                  <a:pt x="120005" y="22267"/>
                </a:lnTo>
                <a:lnTo>
                  <a:pt x="120485" y="18770"/>
                </a:lnTo>
                <a:lnTo>
                  <a:pt x="121017" y="12767"/>
                </a:lnTo>
                <a:lnTo>
                  <a:pt x="121254" y="7454"/>
                </a:lnTo>
                <a:lnTo>
                  <a:pt x="121317" y="4925"/>
                </a:lnTo>
                <a:lnTo>
                  <a:pt x="120566" y="3240"/>
                </a:lnTo>
                <a:lnTo>
                  <a:pt x="119271" y="2116"/>
                </a:lnTo>
                <a:lnTo>
                  <a:pt x="117614" y="1366"/>
                </a:lnTo>
                <a:lnTo>
                  <a:pt x="113656" y="534"/>
                </a:lnTo>
                <a:lnTo>
                  <a:pt x="111490" y="312"/>
                </a:lnTo>
                <a:lnTo>
                  <a:pt x="109251" y="165"/>
                </a:lnTo>
                <a:lnTo>
                  <a:pt x="106965" y="66"/>
                </a:lnTo>
                <a:lnTo>
                  <a:pt x="104648" y="0"/>
                </a:lnTo>
                <a:lnTo>
                  <a:pt x="101515" y="751"/>
                </a:lnTo>
                <a:lnTo>
                  <a:pt x="97840" y="2044"/>
                </a:lnTo>
                <a:lnTo>
                  <a:pt x="93801" y="3700"/>
                </a:lnTo>
                <a:lnTo>
                  <a:pt x="90315" y="5598"/>
                </a:lnTo>
                <a:lnTo>
                  <a:pt x="87198" y="7657"/>
                </a:lnTo>
                <a:lnTo>
                  <a:pt x="84326" y="9824"/>
                </a:lnTo>
                <a:lnTo>
                  <a:pt x="80823" y="12062"/>
                </a:lnTo>
                <a:lnTo>
                  <a:pt x="76901" y="14347"/>
                </a:lnTo>
                <a:lnTo>
                  <a:pt x="72698" y="16665"/>
                </a:lnTo>
                <a:lnTo>
                  <a:pt x="69103" y="19798"/>
                </a:lnTo>
                <a:lnTo>
                  <a:pt x="65912" y="23473"/>
                </a:lnTo>
                <a:lnTo>
                  <a:pt x="62992" y="27511"/>
                </a:lnTo>
                <a:lnTo>
                  <a:pt x="60251" y="31791"/>
                </a:lnTo>
                <a:lnTo>
                  <a:pt x="57630" y="36231"/>
                </a:lnTo>
                <a:lnTo>
                  <a:pt x="55089" y="40779"/>
                </a:lnTo>
                <a:lnTo>
                  <a:pt x="52600" y="46192"/>
                </a:lnTo>
                <a:lnTo>
                  <a:pt x="50149" y="52182"/>
                </a:lnTo>
                <a:lnTo>
                  <a:pt x="47720" y="58557"/>
                </a:lnTo>
                <a:lnTo>
                  <a:pt x="45307" y="64394"/>
                </a:lnTo>
                <a:lnTo>
                  <a:pt x="42904" y="69874"/>
                </a:lnTo>
                <a:lnTo>
                  <a:pt x="40509" y="75114"/>
                </a:lnTo>
                <a:lnTo>
                  <a:pt x="39706" y="80988"/>
                </a:lnTo>
                <a:lnTo>
                  <a:pt x="39964" y="87286"/>
                </a:lnTo>
                <a:lnTo>
                  <a:pt x="40931" y="93865"/>
                </a:lnTo>
                <a:lnTo>
                  <a:pt x="41575" y="99840"/>
                </a:lnTo>
                <a:lnTo>
                  <a:pt x="42003" y="105410"/>
                </a:lnTo>
                <a:lnTo>
                  <a:pt x="42289" y="110711"/>
                </a:lnTo>
                <a:lnTo>
                  <a:pt x="43275" y="115832"/>
                </a:lnTo>
                <a:lnTo>
                  <a:pt x="44724" y="120834"/>
                </a:lnTo>
                <a:lnTo>
                  <a:pt x="46485" y="125756"/>
                </a:lnTo>
                <a:lnTo>
                  <a:pt x="48453" y="130624"/>
                </a:lnTo>
                <a:lnTo>
                  <a:pt x="50559" y="135458"/>
                </a:lnTo>
                <a:lnTo>
                  <a:pt x="52756" y="140268"/>
                </a:lnTo>
                <a:lnTo>
                  <a:pt x="55808" y="145062"/>
                </a:lnTo>
                <a:lnTo>
                  <a:pt x="59430" y="149846"/>
                </a:lnTo>
                <a:lnTo>
                  <a:pt x="63433" y="154622"/>
                </a:lnTo>
                <a:lnTo>
                  <a:pt x="67689" y="158600"/>
                </a:lnTo>
                <a:lnTo>
                  <a:pt x="72113" y="162046"/>
                </a:lnTo>
                <a:lnTo>
                  <a:pt x="94413" y="177072"/>
                </a:lnTo>
                <a:lnTo>
                  <a:pt x="100249" y="180711"/>
                </a:lnTo>
                <a:lnTo>
                  <a:pt x="105727" y="183930"/>
                </a:lnTo>
                <a:lnTo>
                  <a:pt x="110965" y="186870"/>
                </a:lnTo>
                <a:lnTo>
                  <a:pt x="121020" y="192253"/>
                </a:lnTo>
                <a:lnTo>
                  <a:pt x="135731" y="1998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244"/>
          <p:cNvSpPr/>
          <p:nvPr/>
        </p:nvSpPr>
        <p:spPr>
          <a:xfrm>
            <a:off x="6272546" y="5529262"/>
            <a:ext cx="92536" cy="257176"/>
          </a:xfrm>
          <a:custGeom>
            <a:avLst/>
            <a:gdLst/>
            <a:ahLst/>
            <a:cxnLst/>
            <a:rect l="0" t="0" r="0" b="0"/>
            <a:pathLst>
              <a:path w="92536" h="257176">
                <a:moveTo>
                  <a:pt x="92535" y="0"/>
                </a:moveTo>
                <a:lnTo>
                  <a:pt x="88743" y="0"/>
                </a:lnTo>
                <a:lnTo>
                  <a:pt x="87625" y="794"/>
                </a:lnTo>
                <a:lnTo>
                  <a:pt x="86881" y="2117"/>
                </a:lnTo>
                <a:lnTo>
                  <a:pt x="86384" y="3792"/>
                </a:lnTo>
                <a:lnTo>
                  <a:pt x="85260" y="4910"/>
                </a:lnTo>
                <a:lnTo>
                  <a:pt x="83716" y="5654"/>
                </a:lnTo>
                <a:lnTo>
                  <a:pt x="81893" y="6151"/>
                </a:lnTo>
                <a:lnTo>
                  <a:pt x="79884" y="6482"/>
                </a:lnTo>
                <a:lnTo>
                  <a:pt x="77751" y="6703"/>
                </a:lnTo>
                <a:lnTo>
                  <a:pt x="75536" y="6850"/>
                </a:lnTo>
                <a:lnTo>
                  <a:pt x="73264" y="7741"/>
                </a:lnTo>
                <a:lnTo>
                  <a:pt x="70956" y="9130"/>
                </a:lnTo>
                <a:lnTo>
                  <a:pt x="68624" y="10849"/>
                </a:lnTo>
                <a:lnTo>
                  <a:pt x="66276" y="13583"/>
                </a:lnTo>
                <a:lnTo>
                  <a:pt x="63916" y="16993"/>
                </a:lnTo>
                <a:lnTo>
                  <a:pt x="61549" y="20854"/>
                </a:lnTo>
                <a:lnTo>
                  <a:pt x="59178" y="25015"/>
                </a:lnTo>
                <a:lnTo>
                  <a:pt x="54427" y="33872"/>
                </a:lnTo>
                <a:lnTo>
                  <a:pt x="51254" y="39250"/>
                </a:lnTo>
                <a:lnTo>
                  <a:pt x="43496" y="51576"/>
                </a:lnTo>
                <a:lnTo>
                  <a:pt x="30204" y="71903"/>
                </a:lnTo>
                <a:lnTo>
                  <a:pt x="26374" y="78891"/>
                </a:lnTo>
                <a:lnTo>
                  <a:pt x="23028" y="85932"/>
                </a:lnTo>
                <a:lnTo>
                  <a:pt x="20003" y="93007"/>
                </a:lnTo>
                <a:lnTo>
                  <a:pt x="17193" y="100105"/>
                </a:lnTo>
                <a:lnTo>
                  <a:pt x="11954" y="114341"/>
                </a:lnTo>
                <a:lnTo>
                  <a:pt x="10239" y="121471"/>
                </a:lnTo>
                <a:lnTo>
                  <a:pt x="9096" y="128606"/>
                </a:lnTo>
                <a:lnTo>
                  <a:pt x="8334" y="135744"/>
                </a:lnTo>
                <a:lnTo>
                  <a:pt x="7032" y="142884"/>
                </a:lnTo>
                <a:lnTo>
                  <a:pt x="5371" y="150024"/>
                </a:lnTo>
                <a:lnTo>
                  <a:pt x="3469" y="157166"/>
                </a:lnTo>
                <a:lnTo>
                  <a:pt x="2202" y="163515"/>
                </a:lnTo>
                <a:lnTo>
                  <a:pt x="1356" y="169335"/>
                </a:lnTo>
                <a:lnTo>
                  <a:pt x="793" y="174803"/>
                </a:lnTo>
                <a:lnTo>
                  <a:pt x="418" y="180829"/>
                </a:lnTo>
                <a:lnTo>
                  <a:pt x="0" y="193875"/>
                </a:lnTo>
                <a:lnTo>
                  <a:pt x="683" y="199894"/>
                </a:lnTo>
                <a:lnTo>
                  <a:pt x="1931" y="205494"/>
                </a:lnTo>
                <a:lnTo>
                  <a:pt x="3557" y="210815"/>
                </a:lnTo>
                <a:lnTo>
                  <a:pt x="5364" y="218843"/>
                </a:lnTo>
                <a:lnTo>
                  <a:pt x="6961" y="225852"/>
                </a:lnTo>
                <a:lnTo>
                  <a:pt x="8498" y="229943"/>
                </a:lnTo>
                <a:lnTo>
                  <a:pt x="10317" y="234258"/>
                </a:lnTo>
                <a:lnTo>
                  <a:pt x="12323" y="237928"/>
                </a:lnTo>
                <a:lnTo>
                  <a:pt x="14454" y="241169"/>
                </a:lnTo>
                <a:lnTo>
                  <a:pt x="16668" y="244123"/>
                </a:lnTo>
                <a:lnTo>
                  <a:pt x="18939" y="246886"/>
                </a:lnTo>
                <a:lnTo>
                  <a:pt x="21245" y="249522"/>
                </a:lnTo>
                <a:lnTo>
                  <a:pt x="23577" y="252074"/>
                </a:lnTo>
                <a:lnTo>
                  <a:pt x="25926" y="253774"/>
                </a:lnTo>
                <a:lnTo>
                  <a:pt x="28285" y="254908"/>
                </a:lnTo>
                <a:lnTo>
                  <a:pt x="35385" y="2571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245"/>
          <p:cNvSpPr/>
          <p:nvPr/>
        </p:nvSpPr>
        <p:spPr>
          <a:xfrm>
            <a:off x="6400828" y="5586412"/>
            <a:ext cx="199569" cy="135605"/>
          </a:xfrm>
          <a:custGeom>
            <a:avLst/>
            <a:gdLst/>
            <a:ahLst/>
            <a:cxnLst/>
            <a:rect l="0" t="0" r="0" b="0"/>
            <a:pathLst>
              <a:path w="199569" h="135605">
                <a:moveTo>
                  <a:pt x="28547" y="21432"/>
                </a:moveTo>
                <a:lnTo>
                  <a:pt x="28547" y="25224"/>
                </a:lnTo>
                <a:lnTo>
                  <a:pt x="27753" y="26341"/>
                </a:lnTo>
                <a:lnTo>
                  <a:pt x="26430" y="27086"/>
                </a:lnTo>
                <a:lnTo>
                  <a:pt x="24755" y="27582"/>
                </a:lnTo>
                <a:lnTo>
                  <a:pt x="23637" y="28707"/>
                </a:lnTo>
                <a:lnTo>
                  <a:pt x="22893" y="30250"/>
                </a:lnTo>
                <a:lnTo>
                  <a:pt x="22396" y="32073"/>
                </a:lnTo>
                <a:lnTo>
                  <a:pt x="21271" y="34876"/>
                </a:lnTo>
                <a:lnTo>
                  <a:pt x="19728" y="38332"/>
                </a:lnTo>
                <a:lnTo>
                  <a:pt x="17905" y="42224"/>
                </a:lnTo>
                <a:lnTo>
                  <a:pt x="16690" y="45612"/>
                </a:lnTo>
                <a:lnTo>
                  <a:pt x="15879" y="48664"/>
                </a:lnTo>
                <a:lnTo>
                  <a:pt x="15339" y="51493"/>
                </a:lnTo>
                <a:lnTo>
                  <a:pt x="14186" y="54966"/>
                </a:lnTo>
                <a:lnTo>
                  <a:pt x="12622" y="58869"/>
                </a:lnTo>
                <a:lnTo>
                  <a:pt x="10787" y="63059"/>
                </a:lnTo>
                <a:lnTo>
                  <a:pt x="9563" y="67439"/>
                </a:lnTo>
                <a:lnTo>
                  <a:pt x="8747" y="71947"/>
                </a:lnTo>
                <a:lnTo>
                  <a:pt x="8203" y="76540"/>
                </a:lnTo>
                <a:lnTo>
                  <a:pt x="7047" y="81189"/>
                </a:lnTo>
                <a:lnTo>
                  <a:pt x="5482" y="85876"/>
                </a:lnTo>
                <a:lnTo>
                  <a:pt x="3645" y="90588"/>
                </a:lnTo>
                <a:lnTo>
                  <a:pt x="2421" y="95317"/>
                </a:lnTo>
                <a:lnTo>
                  <a:pt x="1605" y="100057"/>
                </a:lnTo>
                <a:lnTo>
                  <a:pt x="1061" y="104805"/>
                </a:lnTo>
                <a:lnTo>
                  <a:pt x="697" y="108764"/>
                </a:lnTo>
                <a:lnTo>
                  <a:pt x="456" y="112197"/>
                </a:lnTo>
                <a:lnTo>
                  <a:pt x="294" y="115279"/>
                </a:lnTo>
                <a:lnTo>
                  <a:pt x="115" y="120821"/>
                </a:lnTo>
                <a:lnTo>
                  <a:pt x="0" y="130846"/>
                </a:lnTo>
                <a:lnTo>
                  <a:pt x="784" y="132474"/>
                </a:lnTo>
                <a:lnTo>
                  <a:pt x="2102" y="133560"/>
                </a:lnTo>
                <a:lnTo>
                  <a:pt x="6125" y="135302"/>
                </a:lnTo>
                <a:lnTo>
                  <a:pt x="10615" y="135604"/>
                </a:lnTo>
                <a:lnTo>
                  <a:pt x="11829" y="134853"/>
                </a:lnTo>
                <a:lnTo>
                  <a:pt x="12639" y="133558"/>
                </a:lnTo>
                <a:lnTo>
                  <a:pt x="13179" y="131902"/>
                </a:lnTo>
                <a:lnTo>
                  <a:pt x="15896" y="127944"/>
                </a:lnTo>
                <a:lnTo>
                  <a:pt x="17732" y="125777"/>
                </a:lnTo>
                <a:lnTo>
                  <a:pt x="19749" y="122746"/>
                </a:lnTo>
                <a:lnTo>
                  <a:pt x="21888" y="119137"/>
                </a:lnTo>
                <a:lnTo>
                  <a:pt x="24108" y="115143"/>
                </a:lnTo>
                <a:lnTo>
                  <a:pt x="25587" y="110894"/>
                </a:lnTo>
                <a:lnTo>
                  <a:pt x="26574" y="106473"/>
                </a:lnTo>
                <a:lnTo>
                  <a:pt x="27231" y="101938"/>
                </a:lnTo>
                <a:lnTo>
                  <a:pt x="29258" y="98121"/>
                </a:lnTo>
                <a:lnTo>
                  <a:pt x="32196" y="94783"/>
                </a:lnTo>
                <a:lnTo>
                  <a:pt x="35742" y="91764"/>
                </a:lnTo>
                <a:lnTo>
                  <a:pt x="38900" y="88957"/>
                </a:lnTo>
                <a:lnTo>
                  <a:pt x="44525" y="83722"/>
                </a:lnTo>
                <a:lnTo>
                  <a:pt x="46343" y="81214"/>
                </a:lnTo>
                <a:lnTo>
                  <a:pt x="47555" y="78749"/>
                </a:lnTo>
                <a:lnTo>
                  <a:pt x="48363" y="76312"/>
                </a:lnTo>
                <a:lnTo>
                  <a:pt x="49694" y="74688"/>
                </a:lnTo>
                <a:lnTo>
                  <a:pt x="51377" y="73604"/>
                </a:lnTo>
                <a:lnTo>
                  <a:pt x="53292" y="72882"/>
                </a:lnTo>
                <a:lnTo>
                  <a:pt x="54569" y="73195"/>
                </a:lnTo>
                <a:lnTo>
                  <a:pt x="55420" y="74196"/>
                </a:lnTo>
                <a:lnTo>
                  <a:pt x="55987" y="75658"/>
                </a:lnTo>
                <a:lnTo>
                  <a:pt x="57159" y="76633"/>
                </a:lnTo>
                <a:lnTo>
                  <a:pt x="58734" y="77282"/>
                </a:lnTo>
                <a:lnTo>
                  <a:pt x="60578" y="77716"/>
                </a:lnTo>
                <a:lnTo>
                  <a:pt x="61807" y="78798"/>
                </a:lnTo>
                <a:lnTo>
                  <a:pt x="62626" y="80313"/>
                </a:lnTo>
                <a:lnTo>
                  <a:pt x="63173" y="82117"/>
                </a:lnTo>
                <a:lnTo>
                  <a:pt x="65896" y="86239"/>
                </a:lnTo>
                <a:lnTo>
                  <a:pt x="67734" y="88449"/>
                </a:lnTo>
                <a:lnTo>
                  <a:pt x="69753" y="90716"/>
                </a:lnTo>
                <a:lnTo>
                  <a:pt x="77238" y="98632"/>
                </a:lnTo>
                <a:lnTo>
                  <a:pt x="88381" y="109835"/>
                </a:lnTo>
                <a:lnTo>
                  <a:pt x="90661" y="111323"/>
                </a:lnTo>
                <a:lnTo>
                  <a:pt x="96869" y="113418"/>
                </a:lnTo>
                <a:lnTo>
                  <a:pt x="98600" y="113909"/>
                </a:lnTo>
                <a:lnTo>
                  <a:pt x="103366" y="114184"/>
                </a:lnTo>
                <a:lnTo>
                  <a:pt x="106208" y="113429"/>
                </a:lnTo>
                <a:lnTo>
                  <a:pt x="109689" y="112133"/>
                </a:lnTo>
                <a:lnTo>
                  <a:pt x="113598" y="110474"/>
                </a:lnTo>
                <a:lnTo>
                  <a:pt x="116998" y="109368"/>
                </a:lnTo>
                <a:lnTo>
                  <a:pt x="122892" y="108139"/>
                </a:lnTo>
                <a:lnTo>
                  <a:pt x="126368" y="107018"/>
                </a:lnTo>
                <a:lnTo>
                  <a:pt x="130274" y="105477"/>
                </a:lnTo>
                <a:lnTo>
                  <a:pt x="134465" y="103655"/>
                </a:lnTo>
                <a:lnTo>
                  <a:pt x="138053" y="101647"/>
                </a:lnTo>
                <a:lnTo>
                  <a:pt x="141238" y="99516"/>
                </a:lnTo>
                <a:lnTo>
                  <a:pt x="144156" y="97300"/>
                </a:lnTo>
                <a:lnTo>
                  <a:pt x="147688" y="95029"/>
                </a:lnTo>
                <a:lnTo>
                  <a:pt x="151630" y="92721"/>
                </a:lnTo>
                <a:lnTo>
                  <a:pt x="155846" y="90389"/>
                </a:lnTo>
                <a:lnTo>
                  <a:pt x="160245" y="87247"/>
                </a:lnTo>
                <a:lnTo>
                  <a:pt x="164764" y="83565"/>
                </a:lnTo>
                <a:lnTo>
                  <a:pt x="173225" y="76034"/>
                </a:lnTo>
                <a:lnTo>
                  <a:pt x="179632" y="70041"/>
                </a:lnTo>
                <a:lnTo>
                  <a:pt x="182451" y="66537"/>
                </a:lnTo>
                <a:lnTo>
                  <a:pt x="185125" y="62615"/>
                </a:lnTo>
                <a:lnTo>
                  <a:pt x="187701" y="58412"/>
                </a:lnTo>
                <a:lnTo>
                  <a:pt x="190212" y="54817"/>
                </a:lnTo>
                <a:lnTo>
                  <a:pt x="192681" y="51626"/>
                </a:lnTo>
                <a:lnTo>
                  <a:pt x="195119" y="48705"/>
                </a:lnTo>
                <a:lnTo>
                  <a:pt x="196745" y="45963"/>
                </a:lnTo>
                <a:lnTo>
                  <a:pt x="197829" y="43342"/>
                </a:lnTo>
                <a:lnTo>
                  <a:pt x="198552" y="40801"/>
                </a:lnTo>
                <a:lnTo>
                  <a:pt x="199033" y="38313"/>
                </a:lnTo>
                <a:lnTo>
                  <a:pt x="199354" y="35861"/>
                </a:lnTo>
                <a:lnTo>
                  <a:pt x="199568" y="33432"/>
                </a:lnTo>
                <a:lnTo>
                  <a:pt x="198917" y="31020"/>
                </a:lnTo>
                <a:lnTo>
                  <a:pt x="197690" y="28618"/>
                </a:lnTo>
                <a:lnTo>
                  <a:pt x="196077" y="26222"/>
                </a:lnTo>
                <a:lnTo>
                  <a:pt x="194209" y="23831"/>
                </a:lnTo>
                <a:lnTo>
                  <a:pt x="192169" y="21444"/>
                </a:lnTo>
                <a:lnTo>
                  <a:pt x="190016" y="19059"/>
                </a:lnTo>
                <a:lnTo>
                  <a:pt x="188580" y="16675"/>
                </a:lnTo>
                <a:lnTo>
                  <a:pt x="187623" y="14291"/>
                </a:lnTo>
                <a:lnTo>
                  <a:pt x="186985" y="11909"/>
                </a:lnTo>
                <a:lnTo>
                  <a:pt x="185766" y="10320"/>
                </a:lnTo>
                <a:lnTo>
                  <a:pt x="184159" y="9262"/>
                </a:lnTo>
                <a:lnTo>
                  <a:pt x="182294" y="8556"/>
                </a:lnTo>
                <a:lnTo>
                  <a:pt x="178106" y="5655"/>
                </a:lnTo>
                <a:lnTo>
                  <a:pt x="175879" y="3770"/>
                </a:lnTo>
                <a:lnTo>
                  <a:pt x="173600" y="2513"/>
                </a:lnTo>
                <a:lnTo>
                  <a:pt x="167393" y="745"/>
                </a:lnTo>
                <a:lnTo>
                  <a:pt x="1642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246"/>
          <p:cNvSpPr/>
          <p:nvPr/>
        </p:nvSpPr>
        <p:spPr>
          <a:xfrm>
            <a:off x="6665441" y="5600700"/>
            <a:ext cx="85403" cy="100013"/>
          </a:xfrm>
          <a:custGeom>
            <a:avLst/>
            <a:gdLst/>
            <a:ahLst/>
            <a:cxnLst/>
            <a:rect l="0" t="0" r="0" b="0"/>
            <a:pathLst>
              <a:path w="85403" h="100013">
                <a:moveTo>
                  <a:pt x="49684" y="0"/>
                </a:moveTo>
                <a:lnTo>
                  <a:pt x="25835" y="0"/>
                </a:lnTo>
                <a:lnTo>
                  <a:pt x="23466" y="793"/>
                </a:lnTo>
                <a:lnTo>
                  <a:pt x="21092" y="2116"/>
                </a:lnTo>
                <a:lnTo>
                  <a:pt x="15372" y="6151"/>
                </a:lnTo>
                <a:lnTo>
                  <a:pt x="14110" y="7275"/>
                </a:lnTo>
                <a:lnTo>
                  <a:pt x="10590" y="10641"/>
                </a:lnTo>
                <a:lnTo>
                  <a:pt x="9334" y="13444"/>
                </a:lnTo>
                <a:lnTo>
                  <a:pt x="8497" y="16900"/>
                </a:lnTo>
                <a:lnTo>
                  <a:pt x="7938" y="20792"/>
                </a:lnTo>
                <a:lnTo>
                  <a:pt x="6772" y="24180"/>
                </a:lnTo>
                <a:lnTo>
                  <a:pt x="5201" y="27232"/>
                </a:lnTo>
                <a:lnTo>
                  <a:pt x="3361" y="30061"/>
                </a:lnTo>
                <a:lnTo>
                  <a:pt x="2133" y="33535"/>
                </a:lnTo>
                <a:lnTo>
                  <a:pt x="1314" y="37438"/>
                </a:lnTo>
                <a:lnTo>
                  <a:pt x="769" y="41627"/>
                </a:lnTo>
                <a:lnTo>
                  <a:pt x="404" y="45213"/>
                </a:lnTo>
                <a:lnTo>
                  <a:pt x="162" y="48398"/>
                </a:lnTo>
                <a:lnTo>
                  <a:pt x="0" y="51316"/>
                </a:lnTo>
                <a:lnTo>
                  <a:pt x="686" y="54054"/>
                </a:lnTo>
                <a:lnTo>
                  <a:pt x="1938" y="56674"/>
                </a:lnTo>
                <a:lnTo>
                  <a:pt x="3565" y="59214"/>
                </a:lnTo>
                <a:lnTo>
                  <a:pt x="4651" y="61700"/>
                </a:lnTo>
                <a:lnTo>
                  <a:pt x="5374" y="64152"/>
                </a:lnTo>
                <a:lnTo>
                  <a:pt x="5856" y="66581"/>
                </a:lnTo>
                <a:lnTo>
                  <a:pt x="6972" y="68199"/>
                </a:lnTo>
                <a:lnTo>
                  <a:pt x="8509" y="69279"/>
                </a:lnTo>
                <a:lnTo>
                  <a:pt x="13645" y="71311"/>
                </a:lnTo>
                <a:lnTo>
                  <a:pt x="15940" y="71381"/>
                </a:lnTo>
                <a:lnTo>
                  <a:pt x="20088" y="71426"/>
                </a:lnTo>
                <a:lnTo>
                  <a:pt x="20429" y="70636"/>
                </a:lnTo>
                <a:lnTo>
                  <a:pt x="20807" y="67641"/>
                </a:lnTo>
                <a:lnTo>
                  <a:pt x="21701" y="64938"/>
                </a:lnTo>
                <a:lnTo>
                  <a:pt x="23091" y="61548"/>
                </a:lnTo>
                <a:lnTo>
                  <a:pt x="24811" y="57701"/>
                </a:lnTo>
                <a:lnTo>
                  <a:pt x="25959" y="54342"/>
                </a:lnTo>
                <a:lnTo>
                  <a:pt x="26723" y="51309"/>
                </a:lnTo>
                <a:lnTo>
                  <a:pt x="27234" y="48494"/>
                </a:lnTo>
                <a:lnTo>
                  <a:pt x="28367" y="45823"/>
                </a:lnTo>
                <a:lnTo>
                  <a:pt x="29916" y="43248"/>
                </a:lnTo>
                <a:lnTo>
                  <a:pt x="31743" y="40738"/>
                </a:lnTo>
                <a:lnTo>
                  <a:pt x="32960" y="38271"/>
                </a:lnTo>
                <a:lnTo>
                  <a:pt x="33773" y="35833"/>
                </a:lnTo>
                <a:lnTo>
                  <a:pt x="34314" y="33413"/>
                </a:lnTo>
                <a:lnTo>
                  <a:pt x="35468" y="31007"/>
                </a:lnTo>
                <a:lnTo>
                  <a:pt x="37032" y="28608"/>
                </a:lnTo>
                <a:lnTo>
                  <a:pt x="38868" y="26216"/>
                </a:lnTo>
                <a:lnTo>
                  <a:pt x="40092" y="23828"/>
                </a:lnTo>
                <a:lnTo>
                  <a:pt x="40909" y="21441"/>
                </a:lnTo>
                <a:lnTo>
                  <a:pt x="41452" y="19056"/>
                </a:lnTo>
                <a:lnTo>
                  <a:pt x="42609" y="17467"/>
                </a:lnTo>
                <a:lnTo>
                  <a:pt x="44174" y="16407"/>
                </a:lnTo>
                <a:lnTo>
                  <a:pt x="48595" y="14706"/>
                </a:lnTo>
                <a:lnTo>
                  <a:pt x="48958" y="13773"/>
                </a:lnTo>
                <a:lnTo>
                  <a:pt x="49201" y="12357"/>
                </a:lnTo>
                <a:lnTo>
                  <a:pt x="49361" y="10619"/>
                </a:lnTo>
                <a:lnTo>
                  <a:pt x="50263" y="10254"/>
                </a:lnTo>
                <a:lnTo>
                  <a:pt x="51657" y="10805"/>
                </a:lnTo>
                <a:lnTo>
                  <a:pt x="55806" y="13599"/>
                </a:lnTo>
                <a:lnTo>
                  <a:pt x="56147" y="14623"/>
                </a:lnTo>
                <a:lnTo>
                  <a:pt x="56375" y="16098"/>
                </a:lnTo>
                <a:lnTo>
                  <a:pt x="56526" y="17876"/>
                </a:lnTo>
                <a:lnTo>
                  <a:pt x="57419" y="19855"/>
                </a:lnTo>
                <a:lnTo>
                  <a:pt x="58810" y="21968"/>
                </a:lnTo>
                <a:lnTo>
                  <a:pt x="60530" y="24170"/>
                </a:lnTo>
                <a:lnTo>
                  <a:pt x="61677" y="26432"/>
                </a:lnTo>
                <a:lnTo>
                  <a:pt x="62442" y="28733"/>
                </a:lnTo>
                <a:lnTo>
                  <a:pt x="62952" y="31062"/>
                </a:lnTo>
                <a:lnTo>
                  <a:pt x="63291" y="33408"/>
                </a:lnTo>
                <a:lnTo>
                  <a:pt x="63518" y="35766"/>
                </a:lnTo>
                <a:lnTo>
                  <a:pt x="63669" y="38131"/>
                </a:lnTo>
                <a:lnTo>
                  <a:pt x="63769" y="40501"/>
                </a:lnTo>
                <a:lnTo>
                  <a:pt x="63882" y="45253"/>
                </a:lnTo>
                <a:lnTo>
                  <a:pt x="63963" y="59532"/>
                </a:lnTo>
                <a:lnTo>
                  <a:pt x="64760" y="61913"/>
                </a:lnTo>
                <a:lnTo>
                  <a:pt x="66084" y="64294"/>
                </a:lnTo>
                <a:lnTo>
                  <a:pt x="67761" y="66675"/>
                </a:lnTo>
                <a:lnTo>
                  <a:pt x="68879" y="69057"/>
                </a:lnTo>
                <a:lnTo>
                  <a:pt x="69624" y="71437"/>
                </a:lnTo>
                <a:lnTo>
                  <a:pt x="70122" y="73818"/>
                </a:lnTo>
                <a:lnTo>
                  <a:pt x="70453" y="76200"/>
                </a:lnTo>
                <a:lnTo>
                  <a:pt x="70674" y="78581"/>
                </a:lnTo>
                <a:lnTo>
                  <a:pt x="70820" y="80962"/>
                </a:lnTo>
                <a:lnTo>
                  <a:pt x="71712" y="83344"/>
                </a:lnTo>
                <a:lnTo>
                  <a:pt x="73101" y="85725"/>
                </a:lnTo>
                <a:lnTo>
                  <a:pt x="77240" y="91457"/>
                </a:lnTo>
                <a:lnTo>
                  <a:pt x="78373" y="92722"/>
                </a:lnTo>
                <a:lnTo>
                  <a:pt x="85188" y="99792"/>
                </a:lnTo>
                <a:lnTo>
                  <a:pt x="85402" y="1000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247"/>
          <p:cNvSpPr/>
          <p:nvPr/>
        </p:nvSpPr>
        <p:spPr>
          <a:xfrm>
            <a:off x="6829425" y="5507831"/>
            <a:ext cx="21432" cy="228601"/>
          </a:xfrm>
          <a:custGeom>
            <a:avLst/>
            <a:gdLst/>
            <a:ahLst/>
            <a:cxnLst/>
            <a:rect l="0" t="0" r="0" b="0"/>
            <a:pathLst>
              <a:path w="21432" h="228601">
                <a:moveTo>
                  <a:pt x="21431" y="0"/>
                </a:moveTo>
                <a:lnTo>
                  <a:pt x="17639" y="3792"/>
                </a:lnTo>
                <a:lnTo>
                  <a:pt x="16521" y="5703"/>
                </a:lnTo>
                <a:lnTo>
                  <a:pt x="15776" y="7771"/>
                </a:lnTo>
                <a:lnTo>
                  <a:pt x="15280" y="9943"/>
                </a:lnTo>
                <a:lnTo>
                  <a:pt x="14729" y="16590"/>
                </a:lnTo>
                <a:lnTo>
                  <a:pt x="14484" y="24836"/>
                </a:lnTo>
                <a:lnTo>
                  <a:pt x="14313" y="47759"/>
                </a:lnTo>
                <a:lnTo>
                  <a:pt x="13511" y="53271"/>
                </a:lnTo>
                <a:lnTo>
                  <a:pt x="12182" y="59327"/>
                </a:lnTo>
                <a:lnTo>
                  <a:pt x="10503" y="65745"/>
                </a:lnTo>
                <a:lnTo>
                  <a:pt x="9383" y="72405"/>
                </a:lnTo>
                <a:lnTo>
                  <a:pt x="8636" y="79226"/>
                </a:lnTo>
                <a:lnTo>
                  <a:pt x="8139" y="86155"/>
                </a:lnTo>
                <a:lnTo>
                  <a:pt x="7807" y="93155"/>
                </a:lnTo>
                <a:lnTo>
                  <a:pt x="7439" y="107284"/>
                </a:lnTo>
                <a:lnTo>
                  <a:pt x="6546" y="114385"/>
                </a:lnTo>
                <a:lnTo>
                  <a:pt x="5158" y="121500"/>
                </a:lnTo>
                <a:lnTo>
                  <a:pt x="3439" y="128625"/>
                </a:lnTo>
                <a:lnTo>
                  <a:pt x="2292" y="135756"/>
                </a:lnTo>
                <a:lnTo>
                  <a:pt x="1528" y="142892"/>
                </a:lnTo>
                <a:lnTo>
                  <a:pt x="1019" y="150030"/>
                </a:lnTo>
                <a:lnTo>
                  <a:pt x="679" y="157170"/>
                </a:lnTo>
                <a:lnTo>
                  <a:pt x="302" y="171453"/>
                </a:lnTo>
                <a:lnTo>
                  <a:pt x="17" y="209271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248"/>
          <p:cNvSpPr/>
          <p:nvPr/>
        </p:nvSpPr>
        <p:spPr>
          <a:xfrm>
            <a:off x="6915150" y="5529262"/>
            <a:ext cx="28576" cy="207170"/>
          </a:xfrm>
          <a:custGeom>
            <a:avLst/>
            <a:gdLst/>
            <a:ahLst/>
            <a:cxnLst/>
            <a:rect l="0" t="0" r="0" b="0"/>
            <a:pathLst>
              <a:path w="28576" h="207170">
                <a:moveTo>
                  <a:pt x="28575" y="0"/>
                </a:moveTo>
                <a:lnTo>
                  <a:pt x="28575" y="3792"/>
                </a:lnTo>
                <a:lnTo>
                  <a:pt x="27782" y="6497"/>
                </a:lnTo>
                <a:lnTo>
                  <a:pt x="26458" y="9888"/>
                </a:lnTo>
                <a:lnTo>
                  <a:pt x="24782" y="13736"/>
                </a:lnTo>
                <a:lnTo>
                  <a:pt x="23665" y="17888"/>
                </a:lnTo>
                <a:lnTo>
                  <a:pt x="22920" y="22244"/>
                </a:lnTo>
                <a:lnTo>
                  <a:pt x="22424" y="26736"/>
                </a:lnTo>
                <a:lnTo>
                  <a:pt x="22093" y="32111"/>
                </a:lnTo>
                <a:lnTo>
                  <a:pt x="21725" y="44434"/>
                </a:lnTo>
                <a:lnTo>
                  <a:pt x="21470" y="73134"/>
                </a:lnTo>
                <a:lnTo>
                  <a:pt x="21439" y="100348"/>
                </a:lnTo>
                <a:lnTo>
                  <a:pt x="20642" y="107380"/>
                </a:lnTo>
                <a:lnTo>
                  <a:pt x="19318" y="114449"/>
                </a:lnTo>
                <a:lnTo>
                  <a:pt x="17641" y="121543"/>
                </a:lnTo>
                <a:lnTo>
                  <a:pt x="16523" y="128654"/>
                </a:lnTo>
                <a:lnTo>
                  <a:pt x="15778" y="135775"/>
                </a:lnTo>
                <a:lnTo>
                  <a:pt x="15281" y="142905"/>
                </a:lnTo>
                <a:lnTo>
                  <a:pt x="14156" y="149245"/>
                </a:lnTo>
                <a:lnTo>
                  <a:pt x="12612" y="155059"/>
                </a:lnTo>
                <a:lnTo>
                  <a:pt x="10789" y="160522"/>
                </a:lnTo>
                <a:lnTo>
                  <a:pt x="9574" y="165753"/>
                </a:lnTo>
                <a:lnTo>
                  <a:pt x="8764" y="170828"/>
                </a:lnTo>
                <a:lnTo>
                  <a:pt x="8224" y="175797"/>
                </a:lnTo>
                <a:lnTo>
                  <a:pt x="7070" y="180698"/>
                </a:lnTo>
                <a:lnTo>
                  <a:pt x="5507" y="185553"/>
                </a:lnTo>
                <a:lnTo>
                  <a:pt x="3671" y="190377"/>
                </a:lnTo>
                <a:lnTo>
                  <a:pt x="2447" y="194387"/>
                </a:lnTo>
                <a:lnTo>
                  <a:pt x="1631" y="197854"/>
                </a:lnTo>
                <a:lnTo>
                  <a:pt x="0" y="2071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249"/>
          <p:cNvSpPr/>
          <p:nvPr/>
        </p:nvSpPr>
        <p:spPr>
          <a:xfrm>
            <a:off x="7029450" y="5436394"/>
            <a:ext cx="71017" cy="357188"/>
          </a:xfrm>
          <a:custGeom>
            <a:avLst/>
            <a:gdLst/>
            <a:ahLst/>
            <a:cxnLst/>
            <a:rect l="0" t="0" r="0" b="0"/>
            <a:pathLst>
              <a:path w="71017" h="357188">
                <a:moveTo>
                  <a:pt x="0" y="0"/>
                </a:moveTo>
                <a:lnTo>
                  <a:pt x="3792" y="3792"/>
                </a:lnTo>
                <a:lnTo>
                  <a:pt x="5703" y="6497"/>
                </a:lnTo>
                <a:lnTo>
                  <a:pt x="7771" y="9887"/>
                </a:lnTo>
                <a:lnTo>
                  <a:pt x="9943" y="13735"/>
                </a:lnTo>
                <a:lnTo>
                  <a:pt x="12979" y="18681"/>
                </a:lnTo>
                <a:lnTo>
                  <a:pt x="24835" y="37020"/>
                </a:lnTo>
                <a:lnTo>
                  <a:pt x="33793" y="50585"/>
                </a:lnTo>
                <a:lnTo>
                  <a:pt x="37610" y="57535"/>
                </a:lnTo>
                <a:lnTo>
                  <a:pt x="40948" y="64550"/>
                </a:lnTo>
                <a:lnTo>
                  <a:pt x="43967" y="71608"/>
                </a:lnTo>
                <a:lnTo>
                  <a:pt x="46774" y="79489"/>
                </a:lnTo>
                <a:lnTo>
                  <a:pt x="49439" y="87917"/>
                </a:lnTo>
                <a:lnTo>
                  <a:pt x="54516" y="105749"/>
                </a:lnTo>
                <a:lnTo>
                  <a:pt x="66642" y="152528"/>
                </a:lnTo>
                <a:lnTo>
                  <a:pt x="68241" y="162010"/>
                </a:lnTo>
                <a:lnTo>
                  <a:pt x="69306" y="171506"/>
                </a:lnTo>
                <a:lnTo>
                  <a:pt x="70017" y="181012"/>
                </a:lnTo>
                <a:lnTo>
                  <a:pt x="70491" y="190525"/>
                </a:lnTo>
                <a:lnTo>
                  <a:pt x="71016" y="209561"/>
                </a:lnTo>
                <a:lnTo>
                  <a:pt x="70363" y="219082"/>
                </a:lnTo>
                <a:lnTo>
                  <a:pt x="69134" y="228605"/>
                </a:lnTo>
                <a:lnTo>
                  <a:pt x="67520" y="238128"/>
                </a:lnTo>
                <a:lnTo>
                  <a:pt x="65651" y="247652"/>
                </a:lnTo>
                <a:lnTo>
                  <a:pt x="61458" y="266701"/>
                </a:lnTo>
                <a:lnTo>
                  <a:pt x="59228" y="275431"/>
                </a:lnTo>
                <a:lnTo>
                  <a:pt x="56948" y="283634"/>
                </a:lnTo>
                <a:lnTo>
                  <a:pt x="54634" y="291482"/>
                </a:lnTo>
                <a:lnTo>
                  <a:pt x="51504" y="299096"/>
                </a:lnTo>
                <a:lnTo>
                  <a:pt x="47829" y="306554"/>
                </a:lnTo>
                <a:lnTo>
                  <a:pt x="40307" y="320396"/>
                </a:lnTo>
                <a:lnTo>
                  <a:pt x="29011" y="342218"/>
                </a:lnTo>
                <a:lnTo>
                  <a:pt x="21431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250"/>
          <p:cNvSpPr/>
          <p:nvPr/>
        </p:nvSpPr>
        <p:spPr>
          <a:xfrm>
            <a:off x="7286625" y="5464969"/>
            <a:ext cx="139569" cy="285714"/>
          </a:xfrm>
          <a:custGeom>
            <a:avLst/>
            <a:gdLst/>
            <a:ahLst/>
            <a:cxnLst/>
            <a:rect l="0" t="0" r="0" b="0"/>
            <a:pathLst>
              <a:path w="139569" h="285714">
                <a:moveTo>
                  <a:pt x="0" y="0"/>
                </a:moveTo>
                <a:lnTo>
                  <a:pt x="0" y="37585"/>
                </a:lnTo>
                <a:lnTo>
                  <a:pt x="793" y="44106"/>
                </a:lnTo>
                <a:lnTo>
                  <a:pt x="2116" y="50835"/>
                </a:lnTo>
                <a:lnTo>
                  <a:pt x="3792" y="57703"/>
                </a:lnTo>
                <a:lnTo>
                  <a:pt x="4909" y="65456"/>
                </a:lnTo>
                <a:lnTo>
                  <a:pt x="5654" y="73799"/>
                </a:lnTo>
                <a:lnTo>
                  <a:pt x="6150" y="82536"/>
                </a:lnTo>
                <a:lnTo>
                  <a:pt x="7276" y="90743"/>
                </a:lnTo>
                <a:lnTo>
                  <a:pt x="8819" y="98596"/>
                </a:lnTo>
                <a:lnTo>
                  <a:pt x="10641" y="106211"/>
                </a:lnTo>
                <a:lnTo>
                  <a:pt x="11857" y="114464"/>
                </a:lnTo>
                <a:lnTo>
                  <a:pt x="12667" y="123141"/>
                </a:lnTo>
                <a:lnTo>
                  <a:pt x="13207" y="132100"/>
                </a:lnTo>
                <a:lnTo>
                  <a:pt x="13808" y="148405"/>
                </a:lnTo>
                <a:lnTo>
                  <a:pt x="14145" y="170971"/>
                </a:lnTo>
                <a:lnTo>
                  <a:pt x="14287" y="232347"/>
                </a:lnTo>
                <a:lnTo>
                  <a:pt x="14287" y="201881"/>
                </a:lnTo>
                <a:lnTo>
                  <a:pt x="15081" y="197294"/>
                </a:lnTo>
                <a:lnTo>
                  <a:pt x="16404" y="192648"/>
                </a:lnTo>
                <a:lnTo>
                  <a:pt x="18080" y="187963"/>
                </a:lnTo>
                <a:lnTo>
                  <a:pt x="19197" y="183252"/>
                </a:lnTo>
                <a:lnTo>
                  <a:pt x="19942" y="178524"/>
                </a:lnTo>
                <a:lnTo>
                  <a:pt x="20438" y="173785"/>
                </a:lnTo>
                <a:lnTo>
                  <a:pt x="22357" y="169037"/>
                </a:lnTo>
                <a:lnTo>
                  <a:pt x="25224" y="164286"/>
                </a:lnTo>
                <a:lnTo>
                  <a:pt x="28721" y="159529"/>
                </a:lnTo>
                <a:lnTo>
                  <a:pt x="32609" y="152129"/>
                </a:lnTo>
                <a:lnTo>
                  <a:pt x="33646" y="149044"/>
                </a:lnTo>
                <a:lnTo>
                  <a:pt x="35924" y="146194"/>
                </a:lnTo>
                <a:lnTo>
                  <a:pt x="39030" y="143500"/>
                </a:lnTo>
                <a:lnTo>
                  <a:pt x="42688" y="140910"/>
                </a:lnTo>
                <a:lnTo>
                  <a:pt x="45922" y="138390"/>
                </a:lnTo>
                <a:lnTo>
                  <a:pt x="48871" y="135916"/>
                </a:lnTo>
                <a:lnTo>
                  <a:pt x="51630" y="133473"/>
                </a:lnTo>
                <a:lnTo>
                  <a:pt x="55058" y="131845"/>
                </a:lnTo>
                <a:lnTo>
                  <a:pt x="58931" y="130759"/>
                </a:lnTo>
                <a:lnTo>
                  <a:pt x="63100" y="130035"/>
                </a:lnTo>
                <a:lnTo>
                  <a:pt x="66672" y="129553"/>
                </a:lnTo>
                <a:lnTo>
                  <a:pt x="69849" y="129231"/>
                </a:lnTo>
                <a:lnTo>
                  <a:pt x="72759" y="129016"/>
                </a:lnTo>
                <a:lnTo>
                  <a:pt x="76288" y="128873"/>
                </a:lnTo>
                <a:lnTo>
                  <a:pt x="84440" y="128714"/>
                </a:lnTo>
                <a:lnTo>
                  <a:pt x="88044" y="129465"/>
                </a:lnTo>
                <a:lnTo>
                  <a:pt x="91240" y="130760"/>
                </a:lnTo>
                <a:lnTo>
                  <a:pt x="94164" y="132417"/>
                </a:lnTo>
                <a:lnTo>
                  <a:pt x="96907" y="134315"/>
                </a:lnTo>
                <a:lnTo>
                  <a:pt x="99529" y="136374"/>
                </a:lnTo>
                <a:lnTo>
                  <a:pt x="102071" y="138541"/>
                </a:lnTo>
                <a:lnTo>
                  <a:pt x="104560" y="141573"/>
                </a:lnTo>
                <a:lnTo>
                  <a:pt x="107013" y="145182"/>
                </a:lnTo>
                <a:lnTo>
                  <a:pt x="109442" y="149175"/>
                </a:lnTo>
                <a:lnTo>
                  <a:pt x="111855" y="152631"/>
                </a:lnTo>
                <a:lnTo>
                  <a:pt x="114257" y="155729"/>
                </a:lnTo>
                <a:lnTo>
                  <a:pt x="116653" y="158588"/>
                </a:lnTo>
                <a:lnTo>
                  <a:pt x="119043" y="162875"/>
                </a:lnTo>
                <a:lnTo>
                  <a:pt x="121432" y="168114"/>
                </a:lnTo>
                <a:lnTo>
                  <a:pt x="123817" y="173988"/>
                </a:lnTo>
                <a:lnTo>
                  <a:pt x="126200" y="179492"/>
                </a:lnTo>
                <a:lnTo>
                  <a:pt x="130966" y="189841"/>
                </a:lnTo>
                <a:lnTo>
                  <a:pt x="132554" y="194823"/>
                </a:lnTo>
                <a:lnTo>
                  <a:pt x="133614" y="199732"/>
                </a:lnTo>
                <a:lnTo>
                  <a:pt x="134319" y="204592"/>
                </a:lnTo>
                <a:lnTo>
                  <a:pt x="135583" y="209420"/>
                </a:lnTo>
                <a:lnTo>
                  <a:pt x="137221" y="214225"/>
                </a:lnTo>
                <a:lnTo>
                  <a:pt x="139105" y="219017"/>
                </a:lnTo>
                <a:lnTo>
                  <a:pt x="139568" y="223799"/>
                </a:lnTo>
                <a:lnTo>
                  <a:pt x="139083" y="228574"/>
                </a:lnTo>
                <a:lnTo>
                  <a:pt x="137965" y="233345"/>
                </a:lnTo>
                <a:lnTo>
                  <a:pt x="137221" y="238113"/>
                </a:lnTo>
                <a:lnTo>
                  <a:pt x="136724" y="242879"/>
                </a:lnTo>
                <a:lnTo>
                  <a:pt x="136393" y="247645"/>
                </a:lnTo>
                <a:lnTo>
                  <a:pt x="135379" y="251615"/>
                </a:lnTo>
                <a:lnTo>
                  <a:pt x="130953" y="260995"/>
                </a:lnTo>
                <a:lnTo>
                  <a:pt x="129638" y="266281"/>
                </a:lnTo>
                <a:lnTo>
                  <a:pt x="127700" y="268802"/>
                </a:lnTo>
                <a:lnTo>
                  <a:pt x="124821" y="271276"/>
                </a:lnTo>
                <a:lnTo>
                  <a:pt x="121314" y="273719"/>
                </a:lnTo>
                <a:lnTo>
                  <a:pt x="118182" y="276142"/>
                </a:lnTo>
                <a:lnTo>
                  <a:pt x="115301" y="278551"/>
                </a:lnTo>
                <a:lnTo>
                  <a:pt x="112586" y="280950"/>
                </a:lnTo>
                <a:lnTo>
                  <a:pt x="109188" y="282550"/>
                </a:lnTo>
                <a:lnTo>
                  <a:pt x="105336" y="283617"/>
                </a:lnTo>
                <a:lnTo>
                  <a:pt x="101180" y="284328"/>
                </a:lnTo>
                <a:lnTo>
                  <a:pt x="96822" y="284802"/>
                </a:lnTo>
                <a:lnTo>
                  <a:pt x="92329" y="285118"/>
                </a:lnTo>
                <a:lnTo>
                  <a:pt x="83898" y="285469"/>
                </a:lnTo>
                <a:lnTo>
                  <a:pt x="77504" y="285625"/>
                </a:lnTo>
                <a:lnTo>
                  <a:pt x="65651" y="285713"/>
                </a:lnTo>
                <a:lnTo>
                  <a:pt x="61229" y="284931"/>
                </a:lnTo>
                <a:lnTo>
                  <a:pt x="56694" y="283617"/>
                </a:lnTo>
                <a:lnTo>
                  <a:pt x="52083" y="281946"/>
                </a:lnTo>
                <a:lnTo>
                  <a:pt x="48216" y="280832"/>
                </a:lnTo>
                <a:lnTo>
                  <a:pt x="44843" y="280091"/>
                </a:lnTo>
                <a:lnTo>
                  <a:pt x="41802" y="279596"/>
                </a:lnTo>
                <a:lnTo>
                  <a:pt x="38980" y="279266"/>
                </a:lnTo>
                <a:lnTo>
                  <a:pt x="36306" y="279046"/>
                </a:lnTo>
                <a:lnTo>
                  <a:pt x="33728" y="278899"/>
                </a:lnTo>
                <a:lnTo>
                  <a:pt x="28748" y="278736"/>
                </a:lnTo>
                <a:lnTo>
                  <a:pt x="26310" y="278693"/>
                </a:lnTo>
                <a:lnTo>
                  <a:pt x="24683" y="277870"/>
                </a:lnTo>
                <a:lnTo>
                  <a:pt x="23599" y="276528"/>
                </a:lnTo>
                <a:lnTo>
                  <a:pt x="21431" y="2714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251"/>
          <p:cNvSpPr/>
          <p:nvPr/>
        </p:nvSpPr>
        <p:spPr>
          <a:xfrm>
            <a:off x="7479506" y="5564981"/>
            <a:ext cx="85726" cy="149893"/>
          </a:xfrm>
          <a:custGeom>
            <a:avLst/>
            <a:gdLst/>
            <a:ahLst/>
            <a:cxnLst/>
            <a:rect l="0" t="0" r="0" b="0"/>
            <a:pathLst>
              <a:path w="85726" h="149893">
                <a:moveTo>
                  <a:pt x="0" y="50006"/>
                </a:moveTo>
                <a:lnTo>
                  <a:pt x="0" y="70592"/>
                </a:lnTo>
                <a:lnTo>
                  <a:pt x="794" y="74842"/>
                </a:lnTo>
                <a:lnTo>
                  <a:pt x="2117" y="79263"/>
                </a:lnTo>
                <a:lnTo>
                  <a:pt x="3793" y="83799"/>
                </a:lnTo>
                <a:lnTo>
                  <a:pt x="4910" y="87616"/>
                </a:lnTo>
                <a:lnTo>
                  <a:pt x="5654" y="90954"/>
                </a:lnTo>
                <a:lnTo>
                  <a:pt x="6151" y="93974"/>
                </a:lnTo>
                <a:lnTo>
                  <a:pt x="7275" y="97574"/>
                </a:lnTo>
                <a:lnTo>
                  <a:pt x="8819" y="101562"/>
                </a:lnTo>
                <a:lnTo>
                  <a:pt x="10642" y="105808"/>
                </a:lnTo>
                <a:lnTo>
                  <a:pt x="11857" y="110226"/>
                </a:lnTo>
                <a:lnTo>
                  <a:pt x="12667" y="114759"/>
                </a:lnTo>
                <a:lnTo>
                  <a:pt x="13207" y="119369"/>
                </a:lnTo>
                <a:lnTo>
                  <a:pt x="13567" y="123235"/>
                </a:lnTo>
                <a:lnTo>
                  <a:pt x="13808" y="126607"/>
                </a:lnTo>
                <a:lnTo>
                  <a:pt x="13968" y="129648"/>
                </a:lnTo>
                <a:lnTo>
                  <a:pt x="14145" y="135145"/>
                </a:lnTo>
                <a:lnTo>
                  <a:pt x="14193" y="137722"/>
                </a:lnTo>
                <a:lnTo>
                  <a:pt x="15018" y="140233"/>
                </a:lnTo>
                <a:lnTo>
                  <a:pt x="16362" y="142702"/>
                </a:lnTo>
                <a:lnTo>
                  <a:pt x="21343" y="149892"/>
                </a:lnTo>
                <a:lnTo>
                  <a:pt x="21405" y="146189"/>
                </a:lnTo>
                <a:lnTo>
                  <a:pt x="21423" y="140064"/>
                </a:lnTo>
                <a:lnTo>
                  <a:pt x="20633" y="137826"/>
                </a:lnTo>
                <a:lnTo>
                  <a:pt x="19312" y="135541"/>
                </a:lnTo>
                <a:lnTo>
                  <a:pt x="17637" y="133223"/>
                </a:lnTo>
                <a:lnTo>
                  <a:pt x="17314" y="130090"/>
                </a:lnTo>
                <a:lnTo>
                  <a:pt x="17892" y="126415"/>
                </a:lnTo>
                <a:lnTo>
                  <a:pt x="19072" y="122376"/>
                </a:lnTo>
                <a:lnTo>
                  <a:pt x="19859" y="117303"/>
                </a:lnTo>
                <a:lnTo>
                  <a:pt x="20382" y="111539"/>
                </a:lnTo>
                <a:lnTo>
                  <a:pt x="20732" y="105316"/>
                </a:lnTo>
                <a:lnTo>
                  <a:pt x="21121" y="92051"/>
                </a:lnTo>
                <a:lnTo>
                  <a:pt x="21369" y="67925"/>
                </a:lnTo>
                <a:lnTo>
                  <a:pt x="22184" y="61952"/>
                </a:lnTo>
                <a:lnTo>
                  <a:pt x="23521" y="55589"/>
                </a:lnTo>
                <a:lnTo>
                  <a:pt x="25205" y="48965"/>
                </a:lnTo>
                <a:lnTo>
                  <a:pt x="27122" y="42962"/>
                </a:lnTo>
                <a:lnTo>
                  <a:pt x="29194" y="37373"/>
                </a:lnTo>
                <a:lnTo>
                  <a:pt x="31369" y="32059"/>
                </a:lnTo>
                <a:lnTo>
                  <a:pt x="34406" y="27723"/>
                </a:lnTo>
                <a:lnTo>
                  <a:pt x="38018" y="24038"/>
                </a:lnTo>
                <a:lnTo>
                  <a:pt x="42015" y="20788"/>
                </a:lnTo>
                <a:lnTo>
                  <a:pt x="45473" y="17827"/>
                </a:lnTo>
                <a:lnTo>
                  <a:pt x="48571" y="15060"/>
                </a:lnTo>
                <a:lnTo>
                  <a:pt x="54131" y="9869"/>
                </a:lnTo>
                <a:lnTo>
                  <a:pt x="59247" y="4915"/>
                </a:lnTo>
                <a:lnTo>
                  <a:pt x="61723" y="3277"/>
                </a:lnTo>
                <a:lnTo>
                  <a:pt x="64167" y="2185"/>
                </a:lnTo>
                <a:lnTo>
                  <a:pt x="66591" y="1456"/>
                </a:lnTo>
                <a:lnTo>
                  <a:pt x="69794" y="971"/>
                </a:lnTo>
                <a:lnTo>
                  <a:pt x="73516" y="647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252"/>
          <p:cNvSpPr/>
          <p:nvPr/>
        </p:nvSpPr>
        <p:spPr>
          <a:xfrm>
            <a:off x="7608114" y="5557961"/>
            <a:ext cx="113834" cy="192759"/>
          </a:xfrm>
          <a:custGeom>
            <a:avLst/>
            <a:gdLst/>
            <a:ahLst/>
            <a:cxnLst/>
            <a:rect l="0" t="0" r="0" b="0"/>
            <a:pathLst>
              <a:path w="113834" h="192759">
                <a:moveTo>
                  <a:pt x="7123" y="85601"/>
                </a:moveTo>
                <a:lnTo>
                  <a:pt x="13973" y="85601"/>
                </a:lnTo>
                <a:lnTo>
                  <a:pt x="16252" y="87718"/>
                </a:lnTo>
                <a:lnTo>
                  <a:pt x="17972" y="89393"/>
                </a:lnTo>
                <a:lnTo>
                  <a:pt x="19118" y="89717"/>
                </a:lnTo>
                <a:lnTo>
                  <a:pt x="19882" y="89138"/>
                </a:lnTo>
                <a:lnTo>
                  <a:pt x="20391" y="87960"/>
                </a:lnTo>
                <a:lnTo>
                  <a:pt x="21524" y="87173"/>
                </a:lnTo>
                <a:lnTo>
                  <a:pt x="24901" y="86300"/>
                </a:lnTo>
                <a:lnTo>
                  <a:pt x="27705" y="86067"/>
                </a:lnTo>
                <a:lnTo>
                  <a:pt x="31164" y="85911"/>
                </a:lnTo>
                <a:lnTo>
                  <a:pt x="35057" y="85808"/>
                </a:lnTo>
                <a:lnTo>
                  <a:pt x="39240" y="84946"/>
                </a:lnTo>
                <a:lnTo>
                  <a:pt x="43615" y="83576"/>
                </a:lnTo>
                <a:lnTo>
                  <a:pt x="48120" y="81870"/>
                </a:lnTo>
                <a:lnTo>
                  <a:pt x="51917" y="79939"/>
                </a:lnTo>
                <a:lnTo>
                  <a:pt x="55242" y="77858"/>
                </a:lnTo>
                <a:lnTo>
                  <a:pt x="58252" y="75676"/>
                </a:lnTo>
                <a:lnTo>
                  <a:pt x="61848" y="73428"/>
                </a:lnTo>
                <a:lnTo>
                  <a:pt x="65830" y="71136"/>
                </a:lnTo>
                <a:lnTo>
                  <a:pt x="70074" y="68814"/>
                </a:lnTo>
                <a:lnTo>
                  <a:pt x="73696" y="66472"/>
                </a:lnTo>
                <a:lnTo>
                  <a:pt x="76906" y="64117"/>
                </a:lnTo>
                <a:lnTo>
                  <a:pt x="79838" y="61753"/>
                </a:lnTo>
                <a:lnTo>
                  <a:pt x="83381" y="59384"/>
                </a:lnTo>
                <a:lnTo>
                  <a:pt x="87331" y="57010"/>
                </a:lnTo>
                <a:lnTo>
                  <a:pt x="91551" y="54635"/>
                </a:lnTo>
                <a:lnTo>
                  <a:pt x="95158" y="51463"/>
                </a:lnTo>
                <a:lnTo>
                  <a:pt x="98357" y="47761"/>
                </a:lnTo>
                <a:lnTo>
                  <a:pt x="101283" y="43706"/>
                </a:lnTo>
                <a:lnTo>
                  <a:pt x="104028" y="40209"/>
                </a:lnTo>
                <a:lnTo>
                  <a:pt x="106651" y="37083"/>
                </a:lnTo>
                <a:lnTo>
                  <a:pt x="109194" y="34206"/>
                </a:lnTo>
                <a:lnTo>
                  <a:pt x="110889" y="31494"/>
                </a:lnTo>
                <a:lnTo>
                  <a:pt x="112772" y="26364"/>
                </a:lnTo>
                <a:lnTo>
                  <a:pt x="113610" y="21438"/>
                </a:lnTo>
                <a:lnTo>
                  <a:pt x="113833" y="19013"/>
                </a:lnTo>
                <a:lnTo>
                  <a:pt x="113188" y="16602"/>
                </a:lnTo>
                <a:lnTo>
                  <a:pt x="110355" y="11809"/>
                </a:lnTo>
                <a:lnTo>
                  <a:pt x="108566" y="7032"/>
                </a:lnTo>
                <a:lnTo>
                  <a:pt x="108090" y="4646"/>
                </a:lnTo>
                <a:lnTo>
                  <a:pt x="106978" y="3057"/>
                </a:lnTo>
                <a:lnTo>
                  <a:pt x="105443" y="1996"/>
                </a:lnTo>
                <a:lnTo>
                  <a:pt x="103626" y="1289"/>
                </a:lnTo>
                <a:lnTo>
                  <a:pt x="100827" y="818"/>
                </a:lnTo>
                <a:lnTo>
                  <a:pt x="97373" y="505"/>
                </a:lnTo>
                <a:lnTo>
                  <a:pt x="93484" y="295"/>
                </a:lnTo>
                <a:lnTo>
                  <a:pt x="84928" y="63"/>
                </a:lnTo>
                <a:lnTo>
                  <a:pt x="80424" y="0"/>
                </a:lnTo>
                <a:lnTo>
                  <a:pt x="76628" y="752"/>
                </a:lnTo>
                <a:lnTo>
                  <a:pt x="73304" y="2048"/>
                </a:lnTo>
                <a:lnTo>
                  <a:pt x="70294" y="3705"/>
                </a:lnTo>
                <a:lnTo>
                  <a:pt x="66699" y="6398"/>
                </a:lnTo>
                <a:lnTo>
                  <a:pt x="62716" y="9780"/>
                </a:lnTo>
                <a:lnTo>
                  <a:pt x="58473" y="13623"/>
                </a:lnTo>
                <a:lnTo>
                  <a:pt x="49524" y="22126"/>
                </a:lnTo>
                <a:lnTo>
                  <a:pt x="44915" y="26615"/>
                </a:lnTo>
                <a:lnTo>
                  <a:pt x="41049" y="31196"/>
                </a:lnTo>
                <a:lnTo>
                  <a:pt x="37678" y="35837"/>
                </a:lnTo>
                <a:lnTo>
                  <a:pt x="34637" y="40519"/>
                </a:lnTo>
                <a:lnTo>
                  <a:pt x="31022" y="45227"/>
                </a:lnTo>
                <a:lnTo>
                  <a:pt x="27023" y="49954"/>
                </a:lnTo>
                <a:lnTo>
                  <a:pt x="22772" y="54693"/>
                </a:lnTo>
                <a:lnTo>
                  <a:pt x="18349" y="60233"/>
                </a:lnTo>
                <a:lnTo>
                  <a:pt x="13813" y="66308"/>
                </a:lnTo>
                <a:lnTo>
                  <a:pt x="9202" y="72739"/>
                </a:lnTo>
                <a:lnTo>
                  <a:pt x="6128" y="78614"/>
                </a:lnTo>
                <a:lnTo>
                  <a:pt x="4077" y="84118"/>
                </a:lnTo>
                <a:lnTo>
                  <a:pt x="2712" y="89375"/>
                </a:lnTo>
                <a:lnTo>
                  <a:pt x="1801" y="95261"/>
                </a:lnTo>
                <a:lnTo>
                  <a:pt x="1194" y="101566"/>
                </a:lnTo>
                <a:lnTo>
                  <a:pt x="789" y="108150"/>
                </a:lnTo>
                <a:lnTo>
                  <a:pt x="338" y="119700"/>
                </a:lnTo>
                <a:lnTo>
                  <a:pt x="85" y="137244"/>
                </a:lnTo>
                <a:lnTo>
                  <a:pt x="0" y="156921"/>
                </a:lnTo>
                <a:lnTo>
                  <a:pt x="786" y="160929"/>
                </a:lnTo>
                <a:lnTo>
                  <a:pt x="2105" y="165189"/>
                </a:lnTo>
                <a:lnTo>
                  <a:pt x="3778" y="169616"/>
                </a:lnTo>
                <a:lnTo>
                  <a:pt x="5687" y="173360"/>
                </a:lnTo>
                <a:lnTo>
                  <a:pt x="7753" y="176651"/>
                </a:lnTo>
                <a:lnTo>
                  <a:pt x="9924" y="179639"/>
                </a:lnTo>
                <a:lnTo>
                  <a:pt x="12959" y="182424"/>
                </a:lnTo>
                <a:lnTo>
                  <a:pt x="16571" y="185075"/>
                </a:lnTo>
                <a:lnTo>
                  <a:pt x="28554" y="1927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253"/>
          <p:cNvSpPr/>
          <p:nvPr/>
        </p:nvSpPr>
        <p:spPr>
          <a:xfrm>
            <a:off x="7733507" y="5593556"/>
            <a:ext cx="110331" cy="164307"/>
          </a:xfrm>
          <a:custGeom>
            <a:avLst/>
            <a:gdLst/>
            <a:ahLst/>
            <a:cxnLst/>
            <a:rect l="0" t="0" r="0" b="0"/>
            <a:pathLst>
              <a:path w="110331" h="164307">
                <a:moveTo>
                  <a:pt x="81755" y="0"/>
                </a:moveTo>
                <a:lnTo>
                  <a:pt x="64962" y="0"/>
                </a:lnTo>
                <a:lnTo>
                  <a:pt x="62623" y="794"/>
                </a:lnTo>
                <a:lnTo>
                  <a:pt x="60269" y="2116"/>
                </a:lnTo>
                <a:lnTo>
                  <a:pt x="57906" y="3792"/>
                </a:lnTo>
                <a:lnTo>
                  <a:pt x="54743" y="5703"/>
                </a:lnTo>
                <a:lnTo>
                  <a:pt x="51048" y="7771"/>
                </a:lnTo>
                <a:lnTo>
                  <a:pt x="46996" y="9943"/>
                </a:lnTo>
                <a:lnTo>
                  <a:pt x="43501" y="12185"/>
                </a:lnTo>
                <a:lnTo>
                  <a:pt x="40377" y="14473"/>
                </a:lnTo>
                <a:lnTo>
                  <a:pt x="37501" y="16792"/>
                </a:lnTo>
                <a:lnTo>
                  <a:pt x="34790" y="19926"/>
                </a:lnTo>
                <a:lnTo>
                  <a:pt x="32188" y="23603"/>
                </a:lnTo>
                <a:lnTo>
                  <a:pt x="29661" y="27641"/>
                </a:lnTo>
                <a:lnTo>
                  <a:pt x="27182" y="31127"/>
                </a:lnTo>
                <a:lnTo>
                  <a:pt x="24735" y="34245"/>
                </a:lnTo>
                <a:lnTo>
                  <a:pt x="22311" y="37118"/>
                </a:lnTo>
                <a:lnTo>
                  <a:pt x="19901" y="40620"/>
                </a:lnTo>
                <a:lnTo>
                  <a:pt x="17500" y="44542"/>
                </a:lnTo>
                <a:lnTo>
                  <a:pt x="15106" y="48746"/>
                </a:lnTo>
                <a:lnTo>
                  <a:pt x="10329" y="57647"/>
                </a:lnTo>
                <a:lnTo>
                  <a:pt x="795" y="76298"/>
                </a:lnTo>
                <a:lnTo>
                  <a:pt x="0" y="81028"/>
                </a:lnTo>
                <a:lnTo>
                  <a:pt x="265" y="85769"/>
                </a:lnTo>
                <a:lnTo>
                  <a:pt x="1234" y="90517"/>
                </a:lnTo>
                <a:lnTo>
                  <a:pt x="1881" y="94476"/>
                </a:lnTo>
                <a:lnTo>
                  <a:pt x="2313" y="97909"/>
                </a:lnTo>
                <a:lnTo>
                  <a:pt x="2599" y="100991"/>
                </a:lnTo>
                <a:lnTo>
                  <a:pt x="3585" y="103840"/>
                </a:lnTo>
                <a:lnTo>
                  <a:pt x="5035" y="106534"/>
                </a:lnTo>
                <a:lnTo>
                  <a:pt x="6795" y="109122"/>
                </a:lnTo>
                <a:lnTo>
                  <a:pt x="8764" y="111642"/>
                </a:lnTo>
                <a:lnTo>
                  <a:pt x="10869" y="114116"/>
                </a:lnTo>
                <a:lnTo>
                  <a:pt x="13066" y="116558"/>
                </a:lnTo>
                <a:lnTo>
                  <a:pt x="15325" y="118187"/>
                </a:lnTo>
                <a:lnTo>
                  <a:pt x="17626" y="119272"/>
                </a:lnTo>
                <a:lnTo>
                  <a:pt x="19952" y="119996"/>
                </a:lnTo>
                <a:lnTo>
                  <a:pt x="23090" y="119685"/>
                </a:lnTo>
                <a:lnTo>
                  <a:pt x="26771" y="118684"/>
                </a:lnTo>
                <a:lnTo>
                  <a:pt x="30811" y="117223"/>
                </a:lnTo>
                <a:lnTo>
                  <a:pt x="34299" y="115455"/>
                </a:lnTo>
                <a:lnTo>
                  <a:pt x="37417" y="113482"/>
                </a:lnTo>
                <a:lnTo>
                  <a:pt x="40291" y="111373"/>
                </a:lnTo>
                <a:lnTo>
                  <a:pt x="43000" y="109174"/>
                </a:lnTo>
                <a:lnTo>
                  <a:pt x="45600" y="106914"/>
                </a:lnTo>
                <a:lnTo>
                  <a:pt x="48126" y="104614"/>
                </a:lnTo>
                <a:lnTo>
                  <a:pt x="55167" y="97824"/>
                </a:lnTo>
                <a:lnTo>
                  <a:pt x="59268" y="93791"/>
                </a:lnTo>
                <a:lnTo>
                  <a:pt x="62001" y="89515"/>
                </a:lnTo>
                <a:lnTo>
                  <a:pt x="63823" y="85076"/>
                </a:lnTo>
                <a:lnTo>
                  <a:pt x="65038" y="80530"/>
                </a:lnTo>
                <a:lnTo>
                  <a:pt x="66642" y="75912"/>
                </a:lnTo>
                <a:lnTo>
                  <a:pt x="68504" y="71245"/>
                </a:lnTo>
                <a:lnTo>
                  <a:pt x="70540" y="66547"/>
                </a:lnTo>
                <a:lnTo>
                  <a:pt x="72691" y="62620"/>
                </a:lnTo>
                <a:lnTo>
                  <a:pt x="74918" y="59210"/>
                </a:lnTo>
                <a:lnTo>
                  <a:pt x="77197" y="56142"/>
                </a:lnTo>
                <a:lnTo>
                  <a:pt x="78717" y="53303"/>
                </a:lnTo>
                <a:lnTo>
                  <a:pt x="79730" y="50617"/>
                </a:lnTo>
                <a:lnTo>
                  <a:pt x="81748" y="42889"/>
                </a:lnTo>
                <a:lnTo>
                  <a:pt x="81751" y="42880"/>
                </a:lnTo>
                <a:lnTo>
                  <a:pt x="81752" y="42874"/>
                </a:lnTo>
                <a:lnTo>
                  <a:pt x="77962" y="46659"/>
                </a:lnTo>
                <a:lnTo>
                  <a:pt x="76846" y="48568"/>
                </a:lnTo>
                <a:lnTo>
                  <a:pt x="75604" y="52807"/>
                </a:lnTo>
                <a:lnTo>
                  <a:pt x="75053" y="57337"/>
                </a:lnTo>
                <a:lnTo>
                  <a:pt x="74906" y="59655"/>
                </a:lnTo>
                <a:lnTo>
                  <a:pt x="75601" y="62789"/>
                </a:lnTo>
                <a:lnTo>
                  <a:pt x="76859" y="66465"/>
                </a:lnTo>
                <a:lnTo>
                  <a:pt x="78492" y="70504"/>
                </a:lnTo>
                <a:lnTo>
                  <a:pt x="79578" y="74784"/>
                </a:lnTo>
                <a:lnTo>
                  <a:pt x="80304" y="79225"/>
                </a:lnTo>
                <a:lnTo>
                  <a:pt x="80788" y="83773"/>
                </a:lnTo>
                <a:lnTo>
                  <a:pt x="81110" y="88392"/>
                </a:lnTo>
                <a:lnTo>
                  <a:pt x="81326" y="93059"/>
                </a:lnTo>
                <a:lnTo>
                  <a:pt x="81468" y="97758"/>
                </a:lnTo>
                <a:lnTo>
                  <a:pt x="82358" y="103273"/>
                </a:lnTo>
                <a:lnTo>
                  <a:pt x="83744" y="109330"/>
                </a:lnTo>
                <a:lnTo>
                  <a:pt x="85463" y="115749"/>
                </a:lnTo>
                <a:lnTo>
                  <a:pt x="86608" y="121616"/>
                </a:lnTo>
                <a:lnTo>
                  <a:pt x="87372" y="127114"/>
                </a:lnTo>
                <a:lnTo>
                  <a:pt x="87882" y="132368"/>
                </a:lnTo>
                <a:lnTo>
                  <a:pt x="89014" y="136664"/>
                </a:lnTo>
                <a:lnTo>
                  <a:pt x="90563" y="140322"/>
                </a:lnTo>
                <a:lnTo>
                  <a:pt x="92390" y="143554"/>
                </a:lnTo>
                <a:lnTo>
                  <a:pt x="94402" y="146503"/>
                </a:lnTo>
                <a:lnTo>
                  <a:pt x="96535" y="149262"/>
                </a:lnTo>
                <a:lnTo>
                  <a:pt x="98753" y="151896"/>
                </a:lnTo>
                <a:lnTo>
                  <a:pt x="101025" y="154445"/>
                </a:lnTo>
                <a:lnTo>
                  <a:pt x="110330" y="1643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254"/>
          <p:cNvSpPr/>
          <p:nvPr/>
        </p:nvSpPr>
        <p:spPr>
          <a:xfrm>
            <a:off x="7908131" y="5500687"/>
            <a:ext cx="14260" cy="264320"/>
          </a:xfrm>
          <a:custGeom>
            <a:avLst/>
            <a:gdLst/>
            <a:ahLst/>
            <a:cxnLst/>
            <a:rect l="0" t="0" r="0" b="0"/>
            <a:pathLst>
              <a:path w="14260" h="264320">
                <a:moveTo>
                  <a:pt x="0" y="0"/>
                </a:moveTo>
                <a:lnTo>
                  <a:pt x="0" y="37585"/>
                </a:lnTo>
                <a:lnTo>
                  <a:pt x="794" y="44107"/>
                </a:lnTo>
                <a:lnTo>
                  <a:pt x="2117" y="50836"/>
                </a:lnTo>
                <a:lnTo>
                  <a:pt x="3793" y="57703"/>
                </a:lnTo>
                <a:lnTo>
                  <a:pt x="4910" y="64662"/>
                </a:lnTo>
                <a:lnTo>
                  <a:pt x="5654" y="71684"/>
                </a:lnTo>
                <a:lnTo>
                  <a:pt x="6151" y="78746"/>
                </a:lnTo>
                <a:lnTo>
                  <a:pt x="7275" y="86628"/>
                </a:lnTo>
                <a:lnTo>
                  <a:pt x="8819" y="95059"/>
                </a:lnTo>
                <a:lnTo>
                  <a:pt x="10642" y="103854"/>
                </a:lnTo>
                <a:lnTo>
                  <a:pt x="11857" y="112892"/>
                </a:lnTo>
                <a:lnTo>
                  <a:pt x="12667" y="122093"/>
                </a:lnTo>
                <a:lnTo>
                  <a:pt x="13207" y="131401"/>
                </a:lnTo>
                <a:lnTo>
                  <a:pt x="13808" y="150211"/>
                </a:lnTo>
                <a:lnTo>
                  <a:pt x="14225" y="192760"/>
                </a:lnTo>
                <a:lnTo>
                  <a:pt x="14259" y="210555"/>
                </a:lnTo>
                <a:lnTo>
                  <a:pt x="13475" y="218157"/>
                </a:lnTo>
                <a:lnTo>
                  <a:pt x="12158" y="224813"/>
                </a:lnTo>
                <a:lnTo>
                  <a:pt x="10486" y="230838"/>
                </a:lnTo>
                <a:lnTo>
                  <a:pt x="9373" y="236442"/>
                </a:lnTo>
                <a:lnTo>
                  <a:pt x="8629" y="241766"/>
                </a:lnTo>
                <a:lnTo>
                  <a:pt x="8134" y="246902"/>
                </a:lnTo>
                <a:lnTo>
                  <a:pt x="7804" y="251120"/>
                </a:lnTo>
                <a:lnTo>
                  <a:pt x="7584" y="254726"/>
                </a:lnTo>
                <a:lnTo>
                  <a:pt x="7144" y="2643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255"/>
          <p:cNvSpPr/>
          <p:nvPr/>
        </p:nvSpPr>
        <p:spPr>
          <a:xfrm>
            <a:off x="7923569" y="5579562"/>
            <a:ext cx="91719" cy="156870"/>
          </a:xfrm>
          <a:custGeom>
            <a:avLst/>
            <a:gdLst/>
            <a:ahLst/>
            <a:cxnLst/>
            <a:rect l="0" t="0" r="0" b="0"/>
            <a:pathLst>
              <a:path w="91719" h="156870">
                <a:moveTo>
                  <a:pt x="91718" y="6850"/>
                </a:moveTo>
                <a:lnTo>
                  <a:pt x="87926" y="3058"/>
                </a:lnTo>
                <a:lnTo>
                  <a:pt x="86015" y="1941"/>
                </a:lnTo>
                <a:lnTo>
                  <a:pt x="83947" y="1195"/>
                </a:lnTo>
                <a:lnTo>
                  <a:pt x="81775" y="699"/>
                </a:lnTo>
                <a:lnTo>
                  <a:pt x="79533" y="368"/>
                </a:lnTo>
                <a:lnTo>
                  <a:pt x="77245" y="147"/>
                </a:lnTo>
                <a:lnTo>
                  <a:pt x="74925" y="0"/>
                </a:lnTo>
                <a:lnTo>
                  <a:pt x="72586" y="696"/>
                </a:lnTo>
                <a:lnTo>
                  <a:pt x="70232" y="1954"/>
                </a:lnTo>
                <a:lnTo>
                  <a:pt x="67869" y="3586"/>
                </a:lnTo>
                <a:lnTo>
                  <a:pt x="64706" y="5468"/>
                </a:lnTo>
                <a:lnTo>
                  <a:pt x="61011" y="7516"/>
                </a:lnTo>
                <a:lnTo>
                  <a:pt x="56959" y="9675"/>
                </a:lnTo>
                <a:lnTo>
                  <a:pt x="53464" y="11115"/>
                </a:lnTo>
                <a:lnTo>
                  <a:pt x="50340" y="12074"/>
                </a:lnTo>
                <a:lnTo>
                  <a:pt x="47464" y="12714"/>
                </a:lnTo>
                <a:lnTo>
                  <a:pt x="43959" y="14729"/>
                </a:lnTo>
                <a:lnTo>
                  <a:pt x="40035" y="17658"/>
                </a:lnTo>
                <a:lnTo>
                  <a:pt x="35831" y="21200"/>
                </a:lnTo>
                <a:lnTo>
                  <a:pt x="31442" y="24354"/>
                </a:lnTo>
                <a:lnTo>
                  <a:pt x="26927" y="27251"/>
                </a:lnTo>
                <a:lnTo>
                  <a:pt x="22331" y="29975"/>
                </a:lnTo>
                <a:lnTo>
                  <a:pt x="18472" y="32586"/>
                </a:lnTo>
                <a:lnTo>
                  <a:pt x="15106" y="35120"/>
                </a:lnTo>
                <a:lnTo>
                  <a:pt x="12069" y="37602"/>
                </a:lnTo>
                <a:lnTo>
                  <a:pt x="10043" y="40846"/>
                </a:lnTo>
                <a:lnTo>
                  <a:pt x="8694" y="44595"/>
                </a:lnTo>
                <a:lnTo>
                  <a:pt x="7794" y="48682"/>
                </a:lnTo>
                <a:lnTo>
                  <a:pt x="6400" y="52201"/>
                </a:lnTo>
                <a:lnTo>
                  <a:pt x="4678" y="55340"/>
                </a:lnTo>
                <a:lnTo>
                  <a:pt x="2734" y="58227"/>
                </a:lnTo>
                <a:lnTo>
                  <a:pt x="1439" y="60945"/>
                </a:lnTo>
                <a:lnTo>
                  <a:pt x="576" y="63551"/>
                </a:lnTo>
                <a:lnTo>
                  <a:pt x="0" y="66082"/>
                </a:lnTo>
                <a:lnTo>
                  <a:pt x="410" y="69356"/>
                </a:lnTo>
                <a:lnTo>
                  <a:pt x="1478" y="73127"/>
                </a:lnTo>
                <a:lnTo>
                  <a:pt x="2983" y="77229"/>
                </a:lnTo>
                <a:lnTo>
                  <a:pt x="3986" y="80757"/>
                </a:lnTo>
                <a:lnTo>
                  <a:pt x="4656" y="83902"/>
                </a:lnTo>
                <a:lnTo>
                  <a:pt x="5101" y="86793"/>
                </a:lnTo>
                <a:lnTo>
                  <a:pt x="6192" y="90308"/>
                </a:lnTo>
                <a:lnTo>
                  <a:pt x="7713" y="94238"/>
                </a:lnTo>
                <a:lnTo>
                  <a:pt x="9521" y="98446"/>
                </a:lnTo>
                <a:lnTo>
                  <a:pt x="11521" y="102046"/>
                </a:lnTo>
                <a:lnTo>
                  <a:pt x="13646" y="105239"/>
                </a:lnTo>
                <a:lnTo>
                  <a:pt x="15858" y="108161"/>
                </a:lnTo>
                <a:lnTo>
                  <a:pt x="18919" y="111697"/>
                </a:lnTo>
                <a:lnTo>
                  <a:pt x="22548" y="115642"/>
                </a:lnTo>
                <a:lnTo>
                  <a:pt x="33123" y="126662"/>
                </a:lnTo>
                <a:lnTo>
                  <a:pt x="35986" y="129587"/>
                </a:lnTo>
                <a:lnTo>
                  <a:pt x="39482" y="132331"/>
                </a:lnTo>
                <a:lnTo>
                  <a:pt x="43400" y="134955"/>
                </a:lnTo>
                <a:lnTo>
                  <a:pt x="47600" y="137497"/>
                </a:lnTo>
                <a:lnTo>
                  <a:pt x="51987" y="139985"/>
                </a:lnTo>
                <a:lnTo>
                  <a:pt x="61096" y="144867"/>
                </a:lnTo>
                <a:lnTo>
                  <a:pt x="84574" y="1568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256"/>
          <p:cNvSpPr/>
          <p:nvPr/>
        </p:nvSpPr>
        <p:spPr>
          <a:xfrm>
            <a:off x="8108156" y="5614987"/>
            <a:ext cx="1" cy="100014"/>
          </a:xfrm>
          <a:custGeom>
            <a:avLst/>
            <a:gdLst/>
            <a:ahLst/>
            <a:cxnLst/>
            <a:rect l="0" t="0" r="0" b="0"/>
            <a:pathLst>
              <a:path w="1" h="100014">
                <a:moveTo>
                  <a:pt x="0" y="0"/>
                </a:moveTo>
                <a:lnTo>
                  <a:pt x="0" y="1000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257"/>
          <p:cNvSpPr/>
          <p:nvPr/>
        </p:nvSpPr>
        <p:spPr>
          <a:xfrm>
            <a:off x="8129587" y="5500687"/>
            <a:ext cx="14289" cy="21433"/>
          </a:xfrm>
          <a:custGeom>
            <a:avLst/>
            <a:gdLst/>
            <a:ahLst/>
            <a:cxnLst/>
            <a:rect l="0" t="0" r="0" b="0"/>
            <a:pathLst>
              <a:path w="14289" h="21433">
                <a:moveTo>
                  <a:pt x="14288" y="21432"/>
                </a:moveTo>
                <a:lnTo>
                  <a:pt x="10495" y="21432"/>
                </a:lnTo>
                <a:lnTo>
                  <a:pt x="9378" y="20638"/>
                </a:lnTo>
                <a:lnTo>
                  <a:pt x="8634" y="19315"/>
                </a:lnTo>
                <a:lnTo>
                  <a:pt x="8137" y="17639"/>
                </a:lnTo>
                <a:lnTo>
                  <a:pt x="7806" y="15728"/>
                </a:lnTo>
                <a:lnTo>
                  <a:pt x="7586" y="13661"/>
                </a:lnTo>
                <a:lnTo>
                  <a:pt x="7438" y="11488"/>
                </a:lnTo>
                <a:lnTo>
                  <a:pt x="6547" y="9246"/>
                </a:lnTo>
                <a:lnTo>
                  <a:pt x="5159" y="695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258"/>
          <p:cNvSpPr/>
          <p:nvPr/>
        </p:nvSpPr>
        <p:spPr>
          <a:xfrm>
            <a:off x="8193907" y="5573669"/>
            <a:ext cx="142732" cy="145093"/>
          </a:xfrm>
          <a:custGeom>
            <a:avLst/>
            <a:gdLst/>
            <a:ahLst/>
            <a:cxnLst/>
            <a:rect l="0" t="0" r="0" b="0"/>
            <a:pathLst>
              <a:path w="142732" h="145093">
                <a:moveTo>
                  <a:pt x="7118" y="84181"/>
                </a:moveTo>
                <a:lnTo>
                  <a:pt x="7118" y="135284"/>
                </a:lnTo>
                <a:lnTo>
                  <a:pt x="6325" y="137299"/>
                </a:lnTo>
                <a:lnTo>
                  <a:pt x="5001" y="138643"/>
                </a:lnTo>
                <a:lnTo>
                  <a:pt x="3325" y="139539"/>
                </a:lnTo>
                <a:lnTo>
                  <a:pt x="2208" y="140929"/>
                </a:lnTo>
                <a:lnTo>
                  <a:pt x="1464" y="142651"/>
                </a:lnTo>
                <a:lnTo>
                  <a:pt x="967" y="144592"/>
                </a:lnTo>
                <a:lnTo>
                  <a:pt x="636" y="145092"/>
                </a:lnTo>
                <a:lnTo>
                  <a:pt x="416" y="144632"/>
                </a:lnTo>
                <a:lnTo>
                  <a:pt x="33" y="140971"/>
                </a:lnTo>
                <a:lnTo>
                  <a:pt x="0" y="137731"/>
                </a:lnTo>
                <a:lnTo>
                  <a:pt x="785" y="134962"/>
                </a:lnTo>
                <a:lnTo>
                  <a:pt x="2102" y="131529"/>
                </a:lnTo>
                <a:lnTo>
                  <a:pt x="3774" y="127652"/>
                </a:lnTo>
                <a:lnTo>
                  <a:pt x="4889" y="122687"/>
                </a:lnTo>
                <a:lnTo>
                  <a:pt x="5632" y="116995"/>
                </a:lnTo>
                <a:lnTo>
                  <a:pt x="6127" y="110820"/>
                </a:lnTo>
                <a:lnTo>
                  <a:pt x="7251" y="104321"/>
                </a:lnTo>
                <a:lnTo>
                  <a:pt x="8795" y="97608"/>
                </a:lnTo>
                <a:lnTo>
                  <a:pt x="10617" y="90751"/>
                </a:lnTo>
                <a:lnTo>
                  <a:pt x="11832" y="84592"/>
                </a:lnTo>
                <a:lnTo>
                  <a:pt x="12641" y="78899"/>
                </a:lnTo>
                <a:lnTo>
                  <a:pt x="13181" y="73515"/>
                </a:lnTo>
                <a:lnTo>
                  <a:pt x="14336" y="67546"/>
                </a:lnTo>
                <a:lnTo>
                  <a:pt x="15898" y="61185"/>
                </a:lnTo>
                <a:lnTo>
                  <a:pt x="17734" y="54562"/>
                </a:lnTo>
                <a:lnTo>
                  <a:pt x="19751" y="48560"/>
                </a:lnTo>
                <a:lnTo>
                  <a:pt x="21890" y="42971"/>
                </a:lnTo>
                <a:lnTo>
                  <a:pt x="24110" y="37658"/>
                </a:lnTo>
                <a:lnTo>
                  <a:pt x="27177" y="32528"/>
                </a:lnTo>
                <a:lnTo>
                  <a:pt x="30809" y="27521"/>
                </a:lnTo>
                <a:lnTo>
                  <a:pt x="34818" y="22595"/>
                </a:lnTo>
                <a:lnTo>
                  <a:pt x="39079" y="18517"/>
                </a:lnTo>
                <a:lnTo>
                  <a:pt x="43506" y="15005"/>
                </a:lnTo>
                <a:lnTo>
                  <a:pt x="48045" y="11870"/>
                </a:lnTo>
                <a:lnTo>
                  <a:pt x="52659" y="8986"/>
                </a:lnTo>
                <a:lnTo>
                  <a:pt x="57323" y="6270"/>
                </a:lnTo>
                <a:lnTo>
                  <a:pt x="62020" y="3665"/>
                </a:lnTo>
                <a:lnTo>
                  <a:pt x="65944" y="1929"/>
                </a:lnTo>
                <a:lnTo>
                  <a:pt x="69354" y="771"/>
                </a:lnTo>
                <a:lnTo>
                  <a:pt x="72420" y="0"/>
                </a:lnTo>
                <a:lnTo>
                  <a:pt x="76054" y="279"/>
                </a:lnTo>
                <a:lnTo>
                  <a:pt x="80062" y="1258"/>
                </a:lnTo>
                <a:lnTo>
                  <a:pt x="84322" y="2705"/>
                </a:lnTo>
                <a:lnTo>
                  <a:pt x="88751" y="4464"/>
                </a:lnTo>
                <a:lnTo>
                  <a:pt x="93289" y="6431"/>
                </a:lnTo>
                <a:lnTo>
                  <a:pt x="97903" y="8535"/>
                </a:lnTo>
                <a:lnTo>
                  <a:pt x="101772" y="10731"/>
                </a:lnTo>
                <a:lnTo>
                  <a:pt x="105146" y="12989"/>
                </a:lnTo>
                <a:lnTo>
                  <a:pt x="108189" y="15289"/>
                </a:lnTo>
                <a:lnTo>
                  <a:pt x="111804" y="18409"/>
                </a:lnTo>
                <a:lnTo>
                  <a:pt x="115802" y="22077"/>
                </a:lnTo>
                <a:lnTo>
                  <a:pt x="120056" y="26109"/>
                </a:lnTo>
                <a:lnTo>
                  <a:pt x="122891" y="30385"/>
                </a:lnTo>
                <a:lnTo>
                  <a:pt x="124782" y="34823"/>
                </a:lnTo>
                <a:lnTo>
                  <a:pt x="126042" y="39370"/>
                </a:lnTo>
                <a:lnTo>
                  <a:pt x="127676" y="43988"/>
                </a:lnTo>
                <a:lnTo>
                  <a:pt x="129558" y="48654"/>
                </a:lnTo>
                <a:lnTo>
                  <a:pt x="131608" y="53353"/>
                </a:lnTo>
                <a:lnTo>
                  <a:pt x="133767" y="58866"/>
                </a:lnTo>
                <a:lnTo>
                  <a:pt x="138283" y="71342"/>
                </a:lnTo>
                <a:lnTo>
                  <a:pt x="139806" y="77209"/>
                </a:lnTo>
                <a:lnTo>
                  <a:pt x="140820" y="82708"/>
                </a:lnTo>
                <a:lnTo>
                  <a:pt x="141497" y="87961"/>
                </a:lnTo>
                <a:lnTo>
                  <a:pt x="141948" y="93051"/>
                </a:lnTo>
                <a:lnTo>
                  <a:pt x="142247" y="98032"/>
                </a:lnTo>
                <a:lnTo>
                  <a:pt x="142582" y="107798"/>
                </a:lnTo>
                <a:lnTo>
                  <a:pt x="142731" y="117432"/>
                </a:lnTo>
                <a:lnTo>
                  <a:pt x="141976" y="121429"/>
                </a:lnTo>
                <a:lnTo>
                  <a:pt x="140680" y="124888"/>
                </a:lnTo>
                <a:lnTo>
                  <a:pt x="139022" y="127988"/>
                </a:lnTo>
                <a:lnTo>
                  <a:pt x="137916" y="130848"/>
                </a:lnTo>
                <a:lnTo>
                  <a:pt x="137179" y="133548"/>
                </a:lnTo>
                <a:lnTo>
                  <a:pt x="136688" y="136142"/>
                </a:lnTo>
                <a:lnTo>
                  <a:pt x="135567" y="137872"/>
                </a:lnTo>
                <a:lnTo>
                  <a:pt x="134026" y="139024"/>
                </a:lnTo>
                <a:lnTo>
                  <a:pt x="128561" y="1413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259"/>
          <p:cNvSpPr/>
          <p:nvPr/>
        </p:nvSpPr>
        <p:spPr>
          <a:xfrm>
            <a:off x="8394421" y="5557837"/>
            <a:ext cx="113786" cy="335758"/>
          </a:xfrm>
          <a:custGeom>
            <a:avLst/>
            <a:gdLst/>
            <a:ahLst/>
            <a:cxnLst/>
            <a:rect l="0" t="0" r="0" b="0"/>
            <a:pathLst>
              <a:path w="113786" h="335758">
                <a:moveTo>
                  <a:pt x="113785" y="0"/>
                </a:moveTo>
                <a:lnTo>
                  <a:pt x="109993" y="3792"/>
                </a:lnTo>
                <a:lnTo>
                  <a:pt x="108082" y="4910"/>
                </a:lnTo>
                <a:lnTo>
                  <a:pt x="106015" y="5654"/>
                </a:lnTo>
                <a:lnTo>
                  <a:pt x="103842" y="6151"/>
                </a:lnTo>
                <a:lnTo>
                  <a:pt x="101600" y="6482"/>
                </a:lnTo>
                <a:lnTo>
                  <a:pt x="99312" y="6703"/>
                </a:lnTo>
                <a:lnTo>
                  <a:pt x="96992" y="6850"/>
                </a:lnTo>
                <a:lnTo>
                  <a:pt x="93859" y="7741"/>
                </a:lnTo>
                <a:lnTo>
                  <a:pt x="90182" y="9130"/>
                </a:lnTo>
                <a:lnTo>
                  <a:pt x="86143" y="10849"/>
                </a:lnTo>
                <a:lnTo>
                  <a:pt x="82657" y="12789"/>
                </a:lnTo>
                <a:lnTo>
                  <a:pt x="79539" y="14876"/>
                </a:lnTo>
                <a:lnTo>
                  <a:pt x="76667" y="17061"/>
                </a:lnTo>
                <a:lnTo>
                  <a:pt x="73165" y="19312"/>
                </a:lnTo>
                <a:lnTo>
                  <a:pt x="69242" y="21606"/>
                </a:lnTo>
                <a:lnTo>
                  <a:pt x="65040" y="23929"/>
                </a:lnTo>
                <a:lnTo>
                  <a:pt x="60651" y="27065"/>
                </a:lnTo>
                <a:lnTo>
                  <a:pt x="56137" y="30743"/>
                </a:lnTo>
                <a:lnTo>
                  <a:pt x="51540" y="34783"/>
                </a:lnTo>
                <a:lnTo>
                  <a:pt x="46889" y="38270"/>
                </a:lnTo>
                <a:lnTo>
                  <a:pt x="42200" y="41389"/>
                </a:lnTo>
                <a:lnTo>
                  <a:pt x="37486" y="44261"/>
                </a:lnTo>
                <a:lnTo>
                  <a:pt x="33550" y="47763"/>
                </a:lnTo>
                <a:lnTo>
                  <a:pt x="30132" y="51686"/>
                </a:lnTo>
                <a:lnTo>
                  <a:pt x="27061" y="55889"/>
                </a:lnTo>
                <a:lnTo>
                  <a:pt x="23425" y="60278"/>
                </a:lnTo>
                <a:lnTo>
                  <a:pt x="19413" y="64791"/>
                </a:lnTo>
                <a:lnTo>
                  <a:pt x="15152" y="69388"/>
                </a:lnTo>
                <a:lnTo>
                  <a:pt x="11517" y="74040"/>
                </a:lnTo>
                <a:lnTo>
                  <a:pt x="8299" y="78729"/>
                </a:lnTo>
                <a:lnTo>
                  <a:pt x="5361" y="83442"/>
                </a:lnTo>
                <a:lnTo>
                  <a:pt x="2096" y="92913"/>
                </a:lnTo>
                <a:lnTo>
                  <a:pt x="645" y="101620"/>
                </a:lnTo>
                <a:lnTo>
                  <a:pt x="0" y="108135"/>
                </a:lnTo>
                <a:lnTo>
                  <a:pt x="622" y="110984"/>
                </a:lnTo>
                <a:lnTo>
                  <a:pt x="3429" y="116266"/>
                </a:lnTo>
                <a:lnTo>
                  <a:pt x="5290" y="118786"/>
                </a:lnTo>
                <a:lnTo>
                  <a:pt x="7324" y="121260"/>
                </a:lnTo>
                <a:lnTo>
                  <a:pt x="9473" y="123702"/>
                </a:lnTo>
                <a:lnTo>
                  <a:pt x="12494" y="126125"/>
                </a:lnTo>
                <a:lnTo>
                  <a:pt x="16095" y="128533"/>
                </a:lnTo>
                <a:lnTo>
                  <a:pt x="20083" y="130933"/>
                </a:lnTo>
                <a:lnTo>
                  <a:pt x="23535" y="132532"/>
                </a:lnTo>
                <a:lnTo>
                  <a:pt x="26631" y="133598"/>
                </a:lnTo>
                <a:lnTo>
                  <a:pt x="29489" y="134309"/>
                </a:lnTo>
                <a:lnTo>
                  <a:pt x="32187" y="133990"/>
                </a:lnTo>
                <a:lnTo>
                  <a:pt x="34781" y="132983"/>
                </a:lnTo>
                <a:lnTo>
                  <a:pt x="37303" y="131518"/>
                </a:lnTo>
                <a:lnTo>
                  <a:pt x="39778" y="129748"/>
                </a:lnTo>
                <a:lnTo>
                  <a:pt x="42222" y="127774"/>
                </a:lnTo>
                <a:lnTo>
                  <a:pt x="44646" y="125664"/>
                </a:lnTo>
                <a:lnTo>
                  <a:pt x="47848" y="123463"/>
                </a:lnTo>
                <a:lnTo>
                  <a:pt x="51571" y="121202"/>
                </a:lnTo>
                <a:lnTo>
                  <a:pt x="55640" y="118902"/>
                </a:lnTo>
                <a:lnTo>
                  <a:pt x="59146" y="115780"/>
                </a:lnTo>
                <a:lnTo>
                  <a:pt x="62278" y="112112"/>
                </a:lnTo>
                <a:lnTo>
                  <a:pt x="65159" y="108079"/>
                </a:lnTo>
                <a:lnTo>
                  <a:pt x="67874" y="104596"/>
                </a:lnTo>
                <a:lnTo>
                  <a:pt x="70478" y="101481"/>
                </a:lnTo>
                <a:lnTo>
                  <a:pt x="73007" y="98610"/>
                </a:lnTo>
                <a:lnTo>
                  <a:pt x="75488" y="95109"/>
                </a:lnTo>
                <a:lnTo>
                  <a:pt x="77934" y="91187"/>
                </a:lnTo>
                <a:lnTo>
                  <a:pt x="80360" y="86985"/>
                </a:lnTo>
                <a:lnTo>
                  <a:pt x="83054" y="80200"/>
                </a:lnTo>
                <a:lnTo>
                  <a:pt x="84252" y="73745"/>
                </a:lnTo>
                <a:lnTo>
                  <a:pt x="84784" y="65584"/>
                </a:lnTo>
                <a:lnTo>
                  <a:pt x="85720" y="61979"/>
                </a:lnTo>
                <a:lnTo>
                  <a:pt x="88876" y="55857"/>
                </a:lnTo>
                <a:lnTo>
                  <a:pt x="90809" y="50490"/>
                </a:lnTo>
                <a:lnTo>
                  <a:pt x="92049" y="40577"/>
                </a:lnTo>
                <a:lnTo>
                  <a:pt x="92352" y="35756"/>
                </a:lnTo>
                <a:lnTo>
                  <a:pt x="92354" y="45665"/>
                </a:lnTo>
                <a:lnTo>
                  <a:pt x="94471" y="52310"/>
                </a:lnTo>
                <a:lnTo>
                  <a:pt x="96146" y="56305"/>
                </a:lnTo>
                <a:lnTo>
                  <a:pt x="97263" y="61349"/>
                </a:lnTo>
                <a:lnTo>
                  <a:pt x="98008" y="67094"/>
                </a:lnTo>
                <a:lnTo>
                  <a:pt x="98505" y="73304"/>
                </a:lnTo>
                <a:lnTo>
                  <a:pt x="99629" y="79826"/>
                </a:lnTo>
                <a:lnTo>
                  <a:pt x="101172" y="86554"/>
                </a:lnTo>
                <a:lnTo>
                  <a:pt x="102995" y="93422"/>
                </a:lnTo>
                <a:lnTo>
                  <a:pt x="104211" y="100381"/>
                </a:lnTo>
                <a:lnTo>
                  <a:pt x="105021" y="107403"/>
                </a:lnTo>
                <a:lnTo>
                  <a:pt x="105560" y="114464"/>
                </a:lnTo>
                <a:lnTo>
                  <a:pt x="106715" y="122347"/>
                </a:lnTo>
                <a:lnTo>
                  <a:pt x="108277" y="130777"/>
                </a:lnTo>
                <a:lnTo>
                  <a:pt x="110114" y="139572"/>
                </a:lnTo>
                <a:lnTo>
                  <a:pt x="111337" y="147817"/>
                </a:lnTo>
                <a:lnTo>
                  <a:pt x="112154" y="155695"/>
                </a:lnTo>
                <a:lnTo>
                  <a:pt x="112698" y="163328"/>
                </a:lnTo>
                <a:lnTo>
                  <a:pt x="113059" y="171591"/>
                </a:lnTo>
                <a:lnTo>
                  <a:pt x="113462" y="189240"/>
                </a:lnTo>
                <a:lnTo>
                  <a:pt x="113689" y="217026"/>
                </a:lnTo>
                <a:lnTo>
                  <a:pt x="112927" y="225647"/>
                </a:lnTo>
                <a:lnTo>
                  <a:pt x="111626" y="233775"/>
                </a:lnTo>
                <a:lnTo>
                  <a:pt x="109965" y="241575"/>
                </a:lnTo>
                <a:lnTo>
                  <a:pt x="108857" y="249156"/>
                </a:lnTo>
                <a:lnTo>
                  <a:pt x="108118" y="256592"/>
                </a:lnTo>
                <a:lnTo>
                  <a:pt x="107625" y="263930"/>
                </a:lnTo>
                <a:lnTo>
                  <a:pt x="106504" y="270409"/>
                </a:lnTo>
                <a:lnTo>
                  <a:pt x="104963" y="276317"/>
                </a:lnTo>
                <a:lnTo>
                  <a:pt x="103141" y="281842"/>
                </a:lnTo>
                <a:lnTo>
                  <a:pt x="101133" y="287114"/>
                </a:lnTo>
                <a:lnTo>
                  <a:pt x="99000" y="292215"/>
                </a:lnTo>
                <a:lnTo>
                  <a:pt x="96784" y="297204"/>
                </a:lnTo>
                <a:lnTo>
                  <a:pt x="93720" y="302118"/>
                </a:lnTo>
                <a:lnTo>
                  <a:pt x="90090" y="306980"/>
                </a:lnTo>
                <a:lnTo>
                  <a:pt x="86082" y="311810"/>
                </a:lnTo>
                <a:lnTo>
                  <a:pt x="81822" y="315823"/>
                </a:lnTo>
                <a:lnTo>
                  <a:pt x="77395" y="319293"/>
                </a:lnTo>
                <a:lnTo>
                  <a:pt x="72856" y="322399"/>
                </a:lnTo>
                <a:lnTo>
                  <a:pt x="67449" y="325264"/>
                </a:lnTo>
                <a:lnTo>
                  <a:pt x="61463" y="327968"/>
                </a:lnTo>
                <a:lnTo>
                  <a:pt x="55091" y="330564"/>
                </a:lnTo>
                <a:lnTo>
                  <a:pt x="47669" y="332295"/>
                </a:lnTo>
                <a:lnTo>
                  <a:pt x="39545" y="333449"/>
                </a:lnTo>
                <a:lnTo>
                  <a:pt x="13772" y="3357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260"/>
          <p:cNvSpPr/>
          <p:nvPr/>
        </p:nvSpPr>
        <p:spPr>
          <a:xfrm>
            <a:off x="7087029" y="5879351"/>
            <a:ext cx="142447" cy="295995"/>
          </a:xfrm>
          <a:custGeom>
            <a:avLst/>
            <a:gdLst/>
            <a:ahLst/>
            <a:cxnLst/>
            <a:rect l="0" t="0" r="0" b="0"/>
            <a:pathLst>
              <a:path w="142447" h="295995">
                <a:moveTo>
                  <a:pt x="128158" y="128543"/>
                </a:moveTo>
                <a:lnTo>
                  <a:pt x="117248" y="128543"/>
                </a:lnTo>
                <a:lnTo>
                  <a:pt x="115329" y="129336"/>
                </a:lnTo>
                <a:lnTo>
                  <a:pt x="111079" y="132334"/>
                </a:lnTo>
                <a:lnTo>
                  <a:pt x="108835" y="133452"/>
                </a:lnTo>
                <a:lnTo>
                  <a:pt x="106545" y="134197"/>
                </a:lnTo>
                <a:lnTo>
                  <a:pt x="104225" y="134693"/>
                </a:lnTo>
                <a:lnTo>
                  <a:pt x="101884" y="135818"/>
                </a:lnTo>
                <a:lnTo>
                  <a:pt x="99530" y="137361"/>
                </a:lnTo>
                <a:lnTo>
                  <a:pt x="97166" y="139185"/>
                </a:lnTo>
                <a:lnTo>
                  <a:pt x="94003" y="141987"/>
                </a:lnTo>
                <a:lnTo>
                  <a:pt x="86256" y="149335"/>
                </a:lnTo>
                <a:lnTo>
                  <a:pt x="58978" y="176320"/>
                </a:lnTo>
                <a:lnTo>
                  <a:pt x="54257" y="181826"/>
                </a:lnTo>
                <a:lnTo>
                  <a:pt x="49522" y="187877"/>
                </a:lnTo>
                <a:lnTo>
                  <a:pt x="44778" y="194293"/>
                </a:lnTo>
                <a:lnTo>
                  <a:pt x="40028" y="200158"/>
                </a:lnTo>
                <a:lnTo>
                  <a:pt x="35273" y="205654"/>
                </a:lnTo>
                <a:lnTo>
                  <a:pt x="30516" y="210907"/>
                </a:lnTo>
                <a:lnTo>
                  <a:pt x="26551" y="215996"/>
                </a:lnTo>
                <a:lnTo>
                  <a:pt x="23114" y="220976"/>
                </a:lnTo>
                <a:lnTo>
                  <a:pt x="20029" y="225883"/>
                </a:lnTo>
                <a:lnTo>
                  <a:pt x="17179" y="231536"/>
                </a:lnTo>
                <a:lnTo>
                  <a:pt x="14484" y="237687"/>
                </a:lnTo>
                <a:lnTo>
                  <a:pt x="11895" y="244167"/>
                </a:lnTo>
                <a:lnTo>
                  <a:pt x="9374" y="250076"/>
                </a:lnTo>
                <a:lnTo>
                  <a:pt x="4457" y="260874"/>
                </a:lnTo>
                <a:lnTo>
                  <a:pt x="1742" y="268848"/>
                </a:lnTo>
                <a:lnTo>
                  <a:pt x="215" y="277800"/>
                </a:lnTo>
                <a:lnTo>
                  <a:pt x="0" y="280435"/>
                </a:lnTo>
                <a:lnTo>
                  <a:pt x="651" y="282985"/>
                </a:lnTo>
                <a:lnTo>
                  <a:pt x="3491" y="287936"/>
                </a:lnTo>
                <a:lnTo>
                  <a:pt x="7398" y="292782"/>
                </a:lnTo>
                <a:lnTo>
                  <a:pt x="9552" y="295186"/>
                </a:lnTo>
                <a:lnTo>
                  <a:pt x="11781" y="295994"/>
                </a:lnTo>
                <a:lnTo>
                  <a:pt x="14061" y="295739"/>
                </a:lnTo>
                <a:lnTo>
                  <a:pt x="16375" y="294776"/>
                </a:lnTo>
                <a:lnTo>
                  <a:pt x="18711" y="294133"/>
                </a:lnTo>
                <a:lnTo>
                  <a:pt x="21061" y="293705"/>
                </a:lnTo>
                <a:lnTo>
                  <a:pt x="23423" y="293420"/>
                </a:lnTo>
                <a:lnTo>
                  <a:pt x="25791" y="291642"/>
                </a:lnTo>
                <a:lnTo>
                  <a:pt x="28163" y="288869"/>
                </a:lnTo>
                <a:lnTo>
                  <a:pt x="30539" y="285433"/>
                </a:lnTo>
                <a:lnTo>
                  <a:pt x="32917" y="282349"/>
                </a:lnTo>
                <a:lnTo>
                  <a:pt x="35295" y="279499"/>
                </a:lnTo>
                <a:lnTo>
                  <a:pt x="37675" y="276805"/>
                </a:lnTo>
                <a:lnTo>
                  <a:pt x="44551" y="269579"/>
                </a:lnTo>
                <a:lnTo>
                  <a:pt x="48608" y="265429"/>
                </a:lnTo>
                <a:lnTo>
                  <a:pt x="52106" y="260281"/>
                </a:lnTo>
                <a:lnTo>
                  <a:pt x="55231" y="254468"/>
                </a:lnTo>
                <a:lnTo>
                  <a:pt x="58110" y="248212"/>
                </a:lnTo>
                <a:lnTo>
                  <a:pt x="60822" y="241659"/>
                </a:lnTo>
                <a:lnTo>
                  <a:pt x="63424" y="234910"/>
                </a:lnTo>
                <a:lnTo>
                  <a:pt x="68431" y="221061"/>
                </a:lnTo>
                <a:lnTo>
                  <a:pt x="80507" y="185646"/>
                </a:lnTo>
                <a:lnTo>
                  <a:pt x="82897" y="177725"/>
                </a:lnTo>
                <a:lnTo>
                  <a:pt x="90053" y="152199"/>
                </a:lnTo>
                <a:lnTo>
                  <a:pt x="94819" y="136675"/>
                </a:lnTo>
                <a:lnTo>
                  <a:pt x="109108" y="92910"/>
                </a:lnTo>
                <a:lnTo>
                  <a:pt x="111490" y="86532"/>
                </a:lnTo>
                <a:lnTo>
                  <a:pt x="113871" y="80692"/>
                </a:lnTo>
                <a:lnTo>
                  <a:pt x="116252" y="75211"/>
                </a:lnTo>
                <a:lnTo>
                  <a:pt x="118634" y="69175"/>
                </a:lnTo>
                <a:lnTo>
                  <a:pt x="123396" y="56120"/>
                </a:lnTo>
                <a:lnTo>
                  <a:pt x="124983" y="50098"/>
                </a:lnTo>
                <a:lnTo>
                  <a:pt x="126041" y="44496"/>
                </a:lnTo>
                <a:lnTo>
                  <a:pt x="126746" y="39174"/>
                </a:lnTo>
                <a:lnTo>
                  <a:pt x="129647" y="31144"/>
                </a:lnTo>
                <a:lnTo>
                  <a:pt x="131532" y="27891"/>
                </a:lnTo>
                <a:lnTo>
                  <a:pt x="133627" y="20044"/>
                </a:lnTo>
                <a:lnTo>
                  <a:pt x="134558" y="12058"/>
                </a:lnTo>
                <a:lnTo>
                  <a:pt x="135082" y="3894"/>
                </a:lnTo>
                <a:lnTo>
                  <a:pt x="135299" y="0"/>
                </a:lnTo>
                <a:lnTo>
                  <a:pt x="135302" y="38239"/>
                </a:lnTo>
                <a:lnTo>
                  <a:pt x="136096" y="43733"/>
                </a:lnTo>
                <a:lnTo>
                  <a:pt x="137419" y="48985"/>
                </a:lnTo>
                <a:lnTo>
                  <a:pt x="139095" y="54072"/>
                </a:lnTo>
                <a:lnTo>
                  <a:pt x="140212" y="59846"/>
                </a:lnTo>
                <a:lnTo>
                  <a:pt x="140956" y="66076"/>
                </a:lnTo>
                <a:lnTo>
                  <a:pt x="141453" y="72611"/>
                </a:lnTo>
                <a:lnTo>
                  <a:pt x="141784" y="79348"/>
                </a:lnTo>
                <a:lnTo>
                  <a:pt x="142152" y="93185"/>
                </a:lnTo>
                <a:lnTo>
                  <a:pt x="141456" y="100208"/>
                </a:lnTo>
                <a:lnTo>
                  <a:pt x="140198" y="107271"/>
                </a:lnTo>
                <a:lnTo>
                  <a:pt x="138567" y="114362"/>
                </a:lnTo>
                <a:lnTo>
                  <a:pt x="137478" y="122264"/>
                </a:lnTo>
                <a:lnTo>
                  <a:pt x="136753" y="130707"/>
                </a:lnTo>
                <a:lnTo>
                  <a:pt x="136270" y="139510"/>
                </a:lnTo>
                <a:lnTo>
                  <a:pt x="135732" y="155642"/>
                </a:lnTo>
                <a:lnTo>
                  <a:pt x="135387" y="181609"/>
                </a:lnTo>
                <a:lnTo>
                  <a:pt x="135302" y="251920"/>
                </a:lnTo>
                <a:lnTo>
                  <a:pt x="136096" y="253657"/>
                </a:lnTo>
                <a:lnTo>
                  <a:pt x="137419" y="254814"/>
                </a:lnTo>
                <a:lnTo>
                  <a:pt x="142446" y="257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261"/>
          <p:cNvSpPr/>
          <p:nvPr/>
        </p:nvSpPr>
        <p:spPr>
          <a:xfrm>
            <a:off x="7315289" y="5979480"/>
            <a:ext cx="89473" cy="149411"/>
          </a:xfrm>
          <a:custGeom>
            <a:avLst/>
            <a:gdLst/>
            <a:ahLst/>
            <a:cxnLst/>
            <a:rect l="0" t="0" r="0" b="0"/>
            <a:pathLst>
              <a:path w="89473" h="149411">
                <a:moveTo>
                  <a:pt x="14198" y="21270"/>
                </a:moveTo>
                <a:lnTo>
                  <a:pt x="14198" y="25062"/>
                </a:lnTo>
                <a:lnTo>
                  <a:pt x="13405" y="26973"/>
                </a:lnTo>
                <a:lnTo>
                  <a:pt x="12081" y="29040"/>
                </a:lnTo>
                <a:lnTo>
                  <a:pt x="10406" y="31212"/>
                </a:lnTo>
                <a:lnTo>
                  <a:pt x="9289" y="33455"/>
                </a:lnTo>
                <a:lnTo>
                  <a:pt x="8047" y="38062"/>
                </a:lnTo>
                <a:lnTo>
                  <a:pt x="7716" y="41196"/>
                </a:lnTo>
                <a:lnTo>
                  <a:pt x="7496" y="44872"/>
                </a:lnTo>
                <a:lnTo>
                  <a:pt x="7349" y="48911"/>
                </a:lnTo>
                <a:lnTo>
                  <a:pt x="6457" y="53191"/>
                </a:lnTo>
                <a:lnTo>
                  <a:pt x="5069" y="57632"/>
                </a:lnTo>
                <a:lnTo>
                  <a:pt x="3349" y="62179"/>
                </a:lnTo>
                <a:lnTo>
                  <a:pt x="2203" y="66799"/>
                </a:lnTo>
                <a:lnTo>
                  <a:pt x="1439" y="71466"/>
                </a:lnTo>
                <a:lnTo>
                  <a:pt x="931" y="76165"/>
                </a:lnTo>
                <a:lnTo>
                  <a:pt x="590" y="80886"/>
                </a:lnTo>
                <a:lnTo>
                  <a:pt x="363" y="85620"/>
                </a:lnTo>
                <a:lnTo>
                  <a:pt x="112" y="95113"/>
                </a:lnTo>
                <a:lnTo>
                  <a:pt x="0" y="104624"/>
                </a:lnTo>
                <a:lnTo>
                  <a:pt x="765" y="108589"/>
                </a:lnTo>
                <a:lnTo>
                  <a:pt x="2067" y="112026"/>
                </a:lnTo>
                <a:lnTo>
                  <a:pt x="3730" y="115111"/>
                </a:lnTo>
                <a:lnTo>
                  <a:pt x="4838" y="118756"/>
                </a:lnTo>
                <a:lnTo>
                  <a:pt x="5578" y="122773"/>
                </a:lnTo>
                <a:lnTo>
                  <a:pt x="6070" y="127039"/>
                </a:lnTo>
                <a:lnTo>
                  <a:pt x="7985" y="130676"/>
                </a:lnTo>
                <a:lnTo>
                  <a:pt x="10851" y="133895"/>
                </a:lnTo>
                <a:lnTo>
                  <a:pt x="14348" y="136835"/>
                </a:lnTo>
                <a:lnTo>
                  <a:pt x="17473" y="139588"/>
                </a:lnTo>
                <a:lnTo>
                  <a:pt x="23062" y="144764"/>
                </a:lnTo>
                <a:lnTo>
                  <a:pt x="26458" y="146462"/>
                </a:lnTo>
                <a:lnTo>
                  <a:pt x="30309" y="147593"/>
                </a:lnTo>
                <a:lnTo>
                  <a:pt x="34463" y="148348"/>
                </a:lnTo>
                <a:lnTo>
                  <a:pt x="38027" y="148850"/>
                </a:lnTo>
                <a:lnTo>
                  <a:pt x="41196" y="149186"/>
                </a:lnTo>
                <a:lnTo>
                  <a:pt x="44103" y="149410"/>
                </a:lnTo>
                <a:lnTo>
                  <a:pt x="46836" y="148765"/>
                </a:lnTo>
                <a:lnTo>
                  <a:pt x="49450" y="147542"/>
                </a:lnTo>
                <a:lnTo>
                  <a:pt x="51986" y="145933"/>
                </a:lnTo>
                <a:lnTo>
                  <a:pt x="54472" y="144065"/>
                </a:lnTo>
                <a:lnTo>
                  <a:pt x="56923" y="142028"/>
                </a:lnTo>
                <a:lnTo>
                  <a:pt x="59350" y="139875"/>
                </a:lnTo>
                <a:lnTo>
                  <a:pt x="61762" y="136852"/>
                </a:lnTo>
                <a:lnTo>
                  <a:pt x="64164" y="133250"/>
                </a:lnTo>
                <a:lnTo>
                  <a:pt x="66558" y="129260"/>
                </a:lnTo>
                <a:lnTo>
                  <a:pt x="68948" y="125014"/>
                </a:lnTo>
                <a:lnTo>
                  <a:pt x="73721" y="116061"/>
                </a:lnTo>
                <a:lnTo>
                  <a:pt x="76105" y="110657"/>
                </a:lnTo>
                <a:lnTo>
                  <a:pt x="78489" y="104674"/>
                </a:lnTo>
                <a:lnTo>
                  <a:pt x="80871" y="98304"/>
                </a:lnTo>
                <a:lnTo>
                  <a:pt x="82459" y="92469"/>
                </a:lnTo>
                <a:lnTo>
                  <a:pt x="83519" y="86992"/>
                </a:lnTo>
                <a:lnTo>
                  <a:pt x="84224" y="81753"/>
                </a:lnTo>
                <a:lnTo>
                  <a:pt x="85488" y="75880"/>
                </a:lnTo>
                <a:lnTo>
                  <a:pt x="87125" y="69582"/>
                </a:lnTo>
                <a:lnTo>
                  <a:pt x="89010" y="63003"/>
                </a:lnTo>
                <a:lnTo>
                  <a:pt x="89472" y="57029"/>
                </a:lnTo>
                <a:lnTo>
                  <a:pt x="88988" y="51460"/>
                </a:lnTo>
                <a:lnTo>
                  <a:pt x="87870" y="46159"/>
                </a:lnTo>
                <a:lnTo>
                  <a:pt x="87125" y="41037"/>
                </a:lnTo>
                <a:lnTo>
                  <a:pt x="86629" y="36036"/>
                </a:lnTo>
                <a:lnTo>
                  <a:pt x="86297" y="31113"/>
                </a:lnTo>
                <a:lnTo>
                  <a:pt x="85284" y="26245"/>
                </a:lnTo>
                <a:lnTo>
                  <a:pt x="83813" y="21411"/>
                </a:lnTo>
                <a:lnTo>
                  <a:pt x="82040" y="16602"/>
                </a:lnTo>
                <a:lnTo>
                  <a:pt x="80064" y="12602"/>
                </a:lnTo>
                <a:lnTo>
                  <a:pt x="77951" y="9141"/>
                </a:lnTo>
                <a:lnTo>
                  <a:pt x="75751" y="6040"/>
                </a:lnTo>
                <a:lnTo>
                  <a:pt x="73489" y="3973"/>
                </a:lnTo>
                <a:lnTo>
                  <a:pt x="71188" y="2595"/>
                </a:lnTo>
                <a:lnTo>
                  <a:pt x="68861" y="1677"/>
                </a:lnTo>
                <a:lnTo>
                  <a:pt x="65721" y="1063"/>
                </a:lnTo>
                <a:lnTo>
                  <a:pt x="62040" y="655"/>
                </a:lnTo>
                <a:lnTo>
                  <a:pt x="57999" y="383"/>
                </a:lnTo>
                <a:lnTo>
                  <a:pt x="51393" y="81"/>
                </a:lnTo>
                <a:lnTo>
                  <a:pt x="48519" y="0"/>
                </a:lnTo>
                <a:lnTo>
                  <a:pt x="45016" y="740"/>
                </a:lnTo>
                <a:lnTo>
                  <a:pt x="41094" y="2027"/>
                </a:lnTo>
                <a:lnTo>
                  <a:pt x="36891" y="3678"/>
                </a:lnTo>
                <a:lnTo>
                  <a:pt x="33295" y="5574"/>
                </a:lnTo>
                <a:lnTo>
                  <a:pt x="30106" y="7631"/>
                </a:lnTo>
                <a:lnTo>
                  <a:pt x="27184" y="9796"/>
                </a:lnTo>
                <a:lnTo>
                  <a:pt x="24443" y="11239"/>
                </a:lnTo>
                <a:lnTo>
                  <a:pt x="21822" y="12201"/>
                </a:lnTo>
                <a:lnTo>
                  <a:pt x="19281" y="12843"/>
                </a:lnTo>
                <a:lnTo>
                  <a:pt x="16792" y="14858"/>
                </a:lnTo>
                <a:lnTo>
                  <a:pt x="14341" y="17789"/>
                </a:lnTo>
                <a:lnTo>
                  <a:pt x="7054" y="28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262"/>
          <p:cNvSpPr/>
          <p:nvPr/>
        </p:nvSpPr>
        <p:spPr>
          <a:xfrm>
            <a:off x="7443815" y="5936456"/>
            <a:ext cx="171423" cy="149601"/>
          </a:xfrm>
          <a:custGeom>
            <a:avLst/>
            <a:gdLst/>
            <a:ahLst/>
            <a:cxnLst/>
            <a:rect l="0" t="0" r="0" b="0"/>
            <a:pathLst>
              <a:path w="171423" h="149601">
                <a:moveTo>
                  <a:pt x="14260" y="28575"/>
                </a:moveTo>
                <a:lnTo>
                  <a:pt x="10467" y="32367"/>
                </a:lnTo>
                <a:lnTo>
                  <a:pt x="9350" y="34278"/>
                </a:lnTo>
                <a:lnTo>
                  <a:pt x="8109" y="38518"/>
                </a:lnTo>
                <a:lnTo>
                  <a:pt x="6984" y="39966"/>
                </a:lnTo>
                <a:lnTo>
                  <a:pt x="5441" y="40932"/>
                </a:lnTo>
                <a:lnTo>
                  <a:pt x="3618" y="41576"/>
                </a:lnTo>
                <a:lnTo>
                  <a:pt x="2403" y="43592"/>
                </a:lnTo>
                <a:lnTo>
                  <a:pt x="1593" y="46524"/>
                </a:lnTo>
                <a:lnTo>
                  <a:pt x="1053" y="50066"/>
                </a:lnTo>
                <a:lnTo>
                  <a:pt x="693" y="53221"/>
                </a:lnTo>
                <a:lnTo>
                  <a:pt x="452" y="56118"/>
                </a:lnTo>
                <a:lnTo>
                  <a:pt x="292" y="58843"/>
                </a:lnTo>
                <a:lnTo>
                  <a:pt x="115" y="66105"/>
                </a:lnTo>
                <a:lnTo>
                  <a:pt x="0" y="79909"/>
                </a:lnTo>
                <a:lnTo>
                  <a:pt x="785" y="81848"/>
                </a:lnTo>
                <a:lnTo>
                  <a:pt x="2102" y="83140"/>
                </a:lnTo>
                <a:lnTo>
                  <a:pt x="5682" y="85370"/>
                </a:lnTo>
                <a:lnTo>
                  <a:pt x="9918" y="89007"/>
                </a:lnTo>
                <a:lnTo>
                  <a:pt x="12159" y="90294"/>
                </a:lnTo>
                <a:lnTo>
                  <a:pt x="16765" y="91724"/>
                </a:lnTo>
                <a:lnTo>
                  <a:pt x="21458" y="92360"/>
                </a:lnTo>
                <a:lnTo>
                  <a:pt x="26191" y="92643"/>
                </a:lnTo>
                <a:lnTo>
                  <a:pt x="30939" y="92768"/>
                </a:lnTo>
                <a:lnTo>
                  <a:pt x="38075" y="92839"/>
                </a:lnTo>
                <a:lnTo>
                  <a:pt x="40456" y="92055"/>
                </a:lnTo>
                <a:lnTo>
                  <a:pt x="45217" y="89068"/>
                </a:lnTo>
                <a:lnTo>
                  <a:pt x="49980" y="87211"/>
                </a:lnTo>
                <a:lnTo>
                  <a:pt x="52360" y="86715"/>
                </a:lnTo>
                <a:lnTo>
                  <a:pt x="53948" y="85591"/>
                </a:lnTo>
                <a:lnTo>
                  <a:pt x="55006" y="84048"/>
                </a:lnTo>
                <a:lnTo>
                  <a:pt x="55711" y="82226"/>
                </a:lnTo>
                <a:lnTo>
                  <a:pt x="56976" y="81011"/>
                </a:lnTo>
                <a:lnTo>
                  <a:pt x="58612" y="80201"/>
                </a:lnTo>
                <a:lnTo>
                  <a:pt x="63936" y="78676"/>
                </a:lnTo>
                <a:lnTo>
                  <a:pt x="64167" y="82401"/>
                </a:lnTo>
                <a:lnTo>
                  <a:pt x="64247" y="90772"/>
                </a:lnTo>
                <a:lnTo>
                  <a:pt x="64257" y="95376"/>
                </a:lnTo>
                <a:lnTo>
                  <a:pt x="65054" y="98509"/>
                </a:lnTo>
                <a:lnTo>
                  <a:pt x="66379" y="102185"/>
                </a:lnTo>
                <a:lnTo>
                  <a:pt x="68056" y="106223"/>
                </a:lnTo>
                <a:lnTo>
                  <a:pt x="69968" y="109710"/>
                </a:lnTo>
                <a:lnTo>
                  <a:pt x="72036" y="112827"/>
                </a:lnTo>
                <a:lnTo>
                  <a:pt x="74208" y="115699"/>
                </a:lnTo>
                <a:lnTo>
                  <a:pt x="76451" y="118408"/>
                </a:lnTo>
                <a:lnTo>
                  <a:pt x="78739" y="121007"/>
                </a:lnTo>
                <a:lnTo>
                  <a:pt x="83399" y="126012"/>
                </a:lnTo>
                <a:lnTo>
                  <a:pt x="88115" y="130882"/>
                </a:lnTo>
                <a:lnTo>
                  <a:pt x="89691" y="133292"/>
                </a:lnTo>
                <a:lnTo>
                  <a:pt x="90740" y="135693"/>
                </a:lnTo>
                <a:lnTo>
                  <a:pt x="91441" y="138087"/>
                </a:lnTo>
                <a:lnTo>
                  <a:pt x="92701" y="140477"/>
                </a:lnTo>
                <a:lnTo>
                  <a:pt x="94336" y="142863"/>
                </a:lnTo>
                <a:lnTo>
                  <a:pt x="96219" y="145249"/>
                </a:lnTo>
                <a:lnTo>
                  <a:pt x="98268" y="146838"/>
                </a:lnTo>
                <a:lnTo>
                  <a:pt x="100428" y="147898"/>
                </a:lnTo>
                <a:lnTo>
                  <a:pt x="104944" y="149077"/>
                </a:lnTo>
                <a:lnTo>
                  <a:pt x="109597" y="149600"/>
                </a:lnTo>
                <a:lnTo>
                  <a:pt x="111950" y="148945"/>
                </a:lnTo>
                <a:lnTo>
                  <a:pt x="116679" y="146102"/>
                </a:lnTo>
                <a:lnTo>
                  <a:pt x="121427" y="142192"/>
                </a:lnTo>
                <a:lnTo>
                  <a:pt x="123806" y="140039"/>
                </a:lnTo>
                <a:lnTo>
                  <a:pt x="125390" y="137809"/>
                </a:lnTo>
                <a:lnTo>
                  <a:pt x="127152" y="133215"/>
                </a:lnTo>
                <a:lnTo>
                  <a:pt x="128414" y="130085"/>
                </a:lnTo>
                <a:lnTo>
                  <a:pt x="130050" y="126411"/>
                </a:lnTo>
                <a:lnTo>
                  <a:pt x="133985" y="118095"/>
                </a:lnTo>
                <a:lnTo>
                  <a:pt x="138379" y="109107"/>
                </a:lnTo>
                <a:lnTo>
                  <a:pt x="140663" y="103695"/>
                </a:lnTo>
                <a:lnTo>
                  <a:pt x="142978" y="97705"/>
                </a:lnTo>
                <a:lnTo>
                  <a:pt x="147668" y="84699"/>
                </a:lnTo>
                <a:lnTo>
                  <a:pt x="152398" y="70981"/>
                </a:lnTo>
                <a:lnTo>
                  <a:pt x="154770" y="64784"/>
                </a:lnTo>
                <a:lnTo>
                  <a:pt x="157146" y="59064"/>
                </a:lnTo>
                <a:lnTo>
                  <a:pt x="159524" y="53664"/>
                </a:lnTo>
                <a:lnTo>
                  <a:pt x="161109" y="48476"/>
                </a:lnTo>
                <a:lnTo>
                  <a:pt x="162165" y="43430"/>
                </a:lnTo>
                <a:lnTo>
                  <a:pt x="162871" y="38478"/>
                </a:lnTo>
                <a:lnTo>
                  <a:pt x="164133" y="33590"/>
                </a:lnTo>
                <a:lnTo>
                  <a:pt x="165769" y="28743"/>
                </a:lnTo>
                <a:lnTo>
                  <a:pt x="170305" y="17143"/>
                </a:lnTo>
                <a:lnTo>
                  <a:pt x="170678" y="14604"/>
                </a:lnTo>
                <a:lnTo>
                  <a:pt x="170926" y="11323"/>
                </a:lnTo>
                <a:lnTo>
                  <a:pt x="17142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263"/>
          <p:cNvSpPr/>
          <p:nvPr/>
        </p:nvSpPr>
        <p:spPr>
          <a:xfrm>
            <a:off x="7658100" y="5944152"/>
            <a:ext cx="150019" cy="135180"/>
          </a:xfrm>
          <a:custGeom>
            <a:avLst/>
            <a:gdLst/>
            <a:ahLst/>
            <a:cxnLst/>
            <a:rect l="0" t="0" r="0" b="0"/>
            <a:pathLst>
              <a:path w="150019" h="135180">
                <a:moveTo>
                  <a:pt x="0" y="35167"/>
                </a:moveTo>
                <a:lnTo>
                  <a:pt x="0" y="38958"/>
                </a:lnTo>
                <a:lnTo>
                  <a:pt x="793" y="40870"/>
                </a:lnTo>
                <a:lnTo>
                  <a:pt x="2117" y="42937"/>
                </a:lnTo>
                <a:lnTo>
                  <a:pt x="3792" y="45110"/>
                </a:lnTo>
                <a:lnTo>
                  <a:pt x="4909" y="48145"/>
                </a:lnTo>
                <a:lnTo>
                  <a:pt x="5654" y="51757"/>
                </a:lnTo>
                <a:lnTo>
                  <a:pt x="6151" y="55752"/>
                </a:lnTo>
                <a:lnTo>
                  <a:pt x="7275" y="60002"/>
                </a:lnTo>
                <a:lnTo>
                  <a:pt x="8819" y="64423"/>
                </a:lnTo>
                <a:lnTo>
                  <a:pt x="10641" y="68959"/>
                </a:lnTo>
                <a:lnTo>
                  <a:pt x="11857" y="73570"/>
                </a:lnTo>
                <a:lnTo>
                  <a:pt x="12667" y="78231"/>
                </a:lnTo>
                <a:lnTo>
                  <a:pt x="13206" y="82926"/>
                </a:lnTo>
                <a:lnTo>
                  <a:pt x="13567" y="87643"/>
                </a:lnTo>
                <a:lnTo>
                  <a:pt x="13808" y="92376"/>
                </a:lnTo>
                <a:lnTo>
                  <a:pt x="13968" y="97119"/>
                </a:lnTo>
                <a:lnTo>
                  <a:pt x="14868" y="101074"/>
                </a:lnTo>
                <a:lnTo>
                  <a:pt x="16262" y="104505"/>
                </a:lnTo>
                <a:lnTo>
                  <a:pt x="21341" y="113587"/>
                </a:lnTo>
                <a:lnTo>
                  <a:pt x="21405" y="109908"/>
                </a:lnTo>
                <a:lnTo>
                  <a:pt x="21429" y="87008"/>
                </a:lnTo>
                <a:lnTo>
                  <a:pt x="22224" y="81634"/>
                </a:lnTo>
                <a:lnTo>
                  <a:pt x="23547" y="75669"/>
                </a:lnTo>
                <a:lnTo>
                  <a:pt x="25223" y="69312"/>
                </a:lnTo>
                <a:lnTo>
                  <a:pt x="27134" y="62693"/>
                </a:lnTo>
                <a:lnTo>
                  <a:pt x="31374" y="48988"/>
                </a:lnTo>
                <a:lnTo>
                  <a:pt x="34410" y="42794"/>
                </a:lnTo>
                <a:lnTo>
                  <a:pt x="38020" y="37076"/>
                </a:lnTo>
                <a:lnTo>
                  <a:pt x="42016" y="31677"/>
                </a:lnTo>
                <a:lnTo>
                  <a:pt x="45473" y="26490"/>
                </a:lnTo>
                <a:lnTo>
                  <a:pt x="48572" y="21445"/>
                </a:lnTo>
                <a:lnTo>
                  <a:pt x="51431" y="16494"/>
                </a:lnTo>
                <a:lnTo>
                  <a:pt x="54924" y="12399"/>
                </a:lnTo>
                <a:lnTo>
                  <a:pt x="58842" y="8876"/>
                </a:lnTo>
                <a:lnTo>
                  <a:pt x="63040" y="5733"/>
                </a:lnTo>
                <a:lnTo>
                  <a:pt x="67426" y="3638"/>
                </a:lnTo>
                <a:lnTo>
                  <a:pt x="71939" y="2241"/>
                </a:lnTo>
                <a:lnTo>
                  <a:pt x="76534" y="1310"/>
                </a:lnTo>
                <a:lnTo>
                  <a:pt x="81185" y="690"/>
                </a:lnTo>
                <a:lnTo>
                  <a:pt x="85874" y="276"/>
                </a:lnTo>
                <a:lnTo>
                  <a:pt x="90586" y="0"/>
                </a:lnTo>
                <a:lnTo>
                  <a:pt x="94522" y="609"/>
                </a:lnTo>
                <a:lnTo>
                  <a:pt x="97939" y="1810"/>
                </a:lnTo>
                <a:lnTo>
                  <a:pt x="101012" y="3403"/>
                </a:lnTo>
                <a:lnTo>
                  <a:pt x="104647" y="6054"/>
                </a:lnTo>
                <a:lnTo>
                  <a:pt x="108659" y="9408"/>
                </a:lnTo>
                <a:lnTo>
                  <a:pt x="112921" y="13232"/>
                </a:lnTo>
                <a:lnTo>
                  <a:pt x="116555" y="18162"/>
                </a:lnTo>
                <a:lnTo>
                  <a:pt x="119773" y="23830"/>
                </a:lnTo>
                <a:lnTo>
                  <a:pt x="122711" y="29991"/>
                </a:lnTo>
                <a:lnTo>
                  <a:pt x="126257" y="35684"/>
                </a:lnTo>
                <a:lnTo>
                  <a:pt x="130209" y="41068"/>
                </a:lnTo>
                <a:lnTo>
                  <a:pt x="134431" y="46244"/>
                </a:lnTo>
                <a:lnTo>
                  <a:pt x="137245" y="52077"/>
                </a:lnTo>
                <a:lnTo>
                  <a:pt x="139123" y="58347"/>
                </a:lnTo>
                <a:lnTo>
                  <a:pt x="140373" y="64907"/>
                </a:lnTo>
                <a:lnTo>
                  <a:pt x="143879" y="80664"/>
                </a:lnTo>
                <a:lnTo>
                  <a:pt x="145926" y="89311"/>
                </a:lnTo>
                <a:lnTo>
                  <a:pt x="147290" y="96662"/>
                </a:lnTo>
                <a:lnTo>
                  <a:pt x="148200" y="103152"/>
                </a:lnTo>
                <a:lnTo>
                  <a:pt x="148806" y="109065"/>
                </a:lnTo>
                <a:lnTo>
                  <a:pt x="149211" y="114594"/>
                </a:lnTo>
                <a:lnTo>
                  <a:pt x="149480" y="119868"/>
                </a:lnTo>
                <a:lnTo>
                  <a:pt x="150018" y="1351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spindles connect to the chromosomes. </a:t>
            </a:r>
            <a:r>
              <a:rPr lang="en-US" dirty="0" smtClean="0">
                <a:solidFill>
                  <a:schemeClr val="bg1"/>
                </a:solidFill>
              </a:rPr>
              <a:t>The chromosomes are then lined up in the middle of the cell.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Metaphase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spindles connect to the chromosomes. The chromosomes are then lined up in the middle of the cell.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Metaphase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spindles connect to the chromosomes. The chromosomes are then lined up in the middle of the cell.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Metaphase</a:t>
            </a:r>
            <a:endParaRPr lang="en-US" dirty="0"/>
          </a:p>
        </p:txBody>
      </p:sp>
      <p:pic>
        <p:nvPicPr>
          <p:cNvPr id="5" name="Picture 4" descr="metaphase1_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3295650"/>
            <a:ext cx="4038600" cy="3028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Metaphase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086857" y="1478756"/>
            <a:ext cx="3425809" cy="3957451"/>
            <a:chOff x="4086857" y="1478756"/>
            <a:chExt cx="3425809" cy="3957451"/>
          </a:xfrm>
        </p:grpSpPr>
        <p:sp>
          <p:nvSpPr>
            <p:cNvPr id="4" name="SMARTInkAnnotation104"/>
            <p:cNvSpPr/>
            <p:nvPr/>
          </p:nvSpPr>
          <p:spPr>
            <a:xfrm>
              <a:off x="4086857" y="1478756"/>
              <a:ext cx="3425809" cy="3957451"/>
            </a:xfrm>
            <a:custGeom>
              <a:avLst/>
              <a:gdLst/>
              <a:ahLst/>
              <a:cxnLst/>
              <a:rect l="0" t="0" r="0" b="0"/>
              <a:pathLst>
                <a:path w="3425809" h="3957451">
                  <a:moveTo>
                    <a:pt x="1971043" y="35719"/>
                  </a:moveTo>
                  <a:lnTo>
                    <a:pt x="1971043" y="29568"/>
                  </a:lnTo>
                  <a:lnTo>
                    <a:pt x="1970249" y="29237"/>
                  </a:lnTo>
                  <a:lnTo>
                    <a:pt x="1963767" y="28633"/>
                  </a:lnTo>
                  <a:lnTo>
                    <a:pt x="1954044" y="28583"/>
                  </a:lnTo>
                  <a:lnTo>
                    <a:pt x="1930115" y="22425"/>
                  </a:lnTo>
                  <a:lnTo>
                    <a:pt x="1830319" y="21432"/>
                  </a:lnTo>
                  <a:lnTo>
                    <a:pt x="1664910" y="21431"/>
                  </a:lnTo>
                  <a:lnTo>
                    <a:pt x="1570636" y="33616"/>
                  </a:lnTo>
                  <a:lnTo>
                    <a:pt x="1465306" y="52139"/>
                  </a:lnTo>
                  <a:lnTo>
                    <a:pt x="1261107" y="104873"/>
                  </a:lnTo>
                  <a:lnTo>
                    <a:pt x="1161389" y="143301"/>
                  </a:lnTo>
                  <a:lnTo>
                    <a:pt x="1055252" y="189567"/>
                  </a:lnTo>
                  <a:lnTo>
                    <a:pt x="915296" y="264375"/>
                  </a:lnTo>
                  <a:lnTo>
                    <a:pt x="813890" y="329245"/>
                  </a:lnTo>
                  <a:lnTo>
                    <a:pt x="715871" y="400105"/>
                  </a:lnTo>
                  <a:lnTo>
                    <a:pt x="622550" y="479263"/>
                  </a:lnTo>
                  <a:lnTo>
                    <a:pt x="529642" y="566528"/>
                  </a:lnTo>
                  <a:lnTo>
                    <a:pt x="431880" y="681165"/>
                  </a:lnTo>
                  <a:lnTo>
                    <a:pt x="340636" y="797726"/>
                  </a:lnTo>
                  <a:lnTo>
                    <a:pt x="273424" y="903435"/>
                  </a:lnTo>
                  <a:lnTo>
                    <a:pt x="209668" y="1016876"/>
                  </a:lnTo>
                  <a:lnTo>
                    <a:pt x="132747" y="1169197"/>
                  </a:lnTo>
                  <a:lnTo>
                    <a:pt x="92867" y="1272215"/>
                  </a:lnTo>
                  <a:lnTo>
                    <a:pt x="62304" y="1378826"/>
                  </a:lnTo>
                  <a:lnTo>
                    <a:pt x="37603" y="1485910"/>
                  </a:lnTo>
                  <a:lnTo>
                    <a:pt x="21444" y="1593058"/>
                  </a:lnTo>
                  <a:lnTo>
                    <a:pt x="4168" y="1743075"/>
                  </a:lnTo>
                  <a:lnTo>
                    <a:pt x="0" y="1850231"/>
                  </a:lnTo>
                  <a:lnTo>
                    <a:pt x="4361" y="1957387"/>
                  </a:lnTo>
                  <a:lnTo>
                    <a:pt x="10020" y="2064544"/>
                  </a:lnTo>
                  <a:lnTo>
                    <a:pt x="18831" y="2171700"/>
                  </a:lnTo>
                  <a:lnTo>
                    <a:pt x="31153" y="2283765"/>
                  </a:lnTo>
                  <a:lnTo>
                    <a:pt x="48199" y="2392862"/>
                  </a:lnTo>
                  <a:lnTo>
                    <a:pt x="75674" y="2515567"/>
                  </a:lnTo>
                  <a:lnTo>
                    <a:pt x="104152" y="2637121"/>
                  </a:lnTo>
                  <a:lnTo>
                    <a:pt x="142662" y="2754782"/>
                  </a:lnTo>
                  <a:lnTo>
                    <a:pt x="191293" y="2869377"/>
                  </a:lnTo>
                  <a:lnTo>
                    <a:pt x="248763" y="2983703"/>
                  </a:lnTo>
                  <a:lnTo>
                    <a:pt x="312458" y="3091855"/>
                  </a:lnTo>
                  <a:lnTo>
                    <a:pt x="382849" y="3199098"/>
                  </a:lnTo>
                  <a:lnTo>
                    <a:pt x="457988" y="3306263"/>
                  </a:lnTo>
                  <a:lnTo>
                    <a:pt x="549388" y="3426403"/>
                  </a:lnTo>
                  <a:lnTo>
                    <a:pt x="629539" y="3520909"/>
                  </a:lnTo>
                  <a:lnTo>
                    <a:pt x="734775" y="3614054"/>
                  </a:lnTo>
                  <a:lnTo>
                    <a:pt x="828635" y="3686115"/>
                  </a:lnTo>
                  <a:lnTo>
                    <a:pt x="912259" y="3744111"/>
                  </a:lnTo>
                  <a:lnTo>
                    <a:pt x="1055382" y="3817313"/>
                  </a:lnTo>
                  <a:lnTo>
                    <a:pt x="1149659" y="3857020"/>
                  </a:lnTo>
                  <a:lnTo>
                    <a:pt x="1244781" y="3888354"/>
                  </a:lnTo>
                  <a:lnTo>
                    <a:pt x="1340014" y="3918409"/>
                  </a:lnTo>
                  <a:lnTo>
                    <a:pt x="1440916" y="3935430"/>
                  </a:lnTo>
                  <a:lnTo>
                    <a:pt x="1538253" y="3948010"/>
                  </a:lnTo>
                  <a:lnTo>
                    <a:pt x="1642823" y="3956213"/>
                  </a:lnTo>
                  <a:lnTo>
                    <a:pt x="1743983" y="3957450"/>
                  </a:lnTo>
                  <a:lnTo>
                    <a:pt x="1832265" y="3953808"/>
                  </a:lnTo>
                  <a:lnTo>
                    <a:pt x="1920435" y="3944652"/>
                  </a:lnTo>
                  <a:lnTo>
                    <a:pt x="2024322" y="3923844"/>
                  </a:lnTo>
                  <a:lnTo>
                    <a:pt x="2128636" y="3898311"/>
                  </a:lnTo>
                  <a:lnTo>
                    <a:pt x="2234625" y="3864482"/>
                  </a:lnTo>
                  <a:lnTo>
                    <a:pt x="2336375" y="3825220"/>
                  </a:lnTo>
                  <a:lnTo>
                    <a:pt x="2437009" y="3776736"/>
                  </a:lnTo>
                  <a:lnTo>
                    <a:pt x="2537053" y="3718415"/>
                  </a:lnTo>
                  <a:lnTo>
                    <a:pt x="2632935" y="3649998"/>
                  </a:lnTo>
                  <a:lnTo>
                    <a:pt x="2726151" y="3576841"/>
                  </a:lnTo>
                  <a:lnTo>
                    <a:pt x="2828106" y="3476698"/>
                  </a:lnTo>
                  <a:lnTo>
                    <a:pt x="2928289" y="3364503"/>
                  </a:lnTo>
                  <a:lnTo>
                    <a:pt x="3020546" y="3242617"/>
                  </a:lnTo>
                  <a:lnTo>
                    <a:pt x="3091735" y="3136021"/>
                  </a:lnTo>
                  <a:lnTo>
                    <a:pt x="3157888" y="3025146"/>
                  </a:lnTo>
                  <a:lnTo>
                    <a:pt x="3218585" y="2907319"/>
                  </a:lnTo>
                  <a:lnTo>
                    <a:pt x="3268480" y="2788419"/>
                  </a:lnTo>
                  <a:lnTo>
                    <a:pt x="3316404" y="2665585"/>
                  </a:lnTo>
                  <a:lnTo>
                    <a:pt x="3343928" y="2566855"/>
                  </a:lnTo>
                  <a:lnTo>
                    <a:pt x="3378531" y="2438069"/>
                  </a:lnTo>
                  <a:lnTo>
                    <a:pt x="3400473" y="2333559"/>
                  </a:lnTo>
                  <a:lnTo>
                    <a:pt x="3413275" y="2230953"/>
                  </a:lnTo>
                  <a:lnTo>
                    <a:pt x="3423446" y="2130223"/>
                  </a:lnTo>
                  <a:lnTo>
                    <a:pt x="3425808" y="2031950"/>
                  </a:lnTo>
                  <a:lnTo>
                    <a:pt x="3390280" y="1687192"/>
                  </a:lnTo>
                  <a:lnTo>
                    <a:pt x="3368475" y="1564961"/>
                  </a:lnTo>
                  <a:lnTo>
                    <a:pt x="3333769" y="1421648"/>
                  </a:lnTo>
                  <a:lnTo>
                    <a:pt x="3299553" y="1303343"/>
                  </a:lnTo>
                  <a:lnTo>
                    <a:pt x="3260240" y="1193425"/>
                  </a:lnTo>
                  <a:lnTo>
                    <a:pt x="3219520" y="1088022"/>
                  </a:lnTo>
                  <a:lnTo>
                    <a:pt x="3161785" y="966086"/>
                  </a:lnTo>
                  <a:lnTo>
                    <a:pt x="3092414" y="850253"/>
                  </a:lnTo>
                  <a:lnTo>
                    <a:pt x="3021156" y="741473"/>
                  </a:lnTo>
                  <a:lnTo>
                    <a:pt x="2937830" y="623249"/>
                  </a:lnTo>
                  <a:lnTo>
                    <a:pt x="2840464" y="500572"/>
                  </a:lnTo>
                  <a:lnTo>
                    <a:pt x="2734680" y="386576"/>
                  </a:lnTo>
                  <a:lnTo>
                    <a:pt x="2641023" y="300224"/>
                  </a:lnTo>
                  <a:lnTo>
                    <a:pt x="2539587" y="210498"/>
                  </a:lnTo>
                  <a:lnTo>
                    <a:pt x="2438071" y="139537"/>
                  </a:lnTo>
                  <a:lnTo>
                    <a:pt x="2389409" y="108702"/>
                  </a:lnTo>
                  <a:lnTo>
                    <a:pt x="2288046" y="60677"/>
                  </a:lnTo>
                  <a:lnTo>
                    <a:pt x="2228257" y="37986"/>
                  </a:lnTo>
                  <a:lnTo>
                    <a:pt x="2124601" y="13298"/>
                  </a:lnTo>
                  <a:lnTo>
                    <a:pt x="2021040" y="902"/>
                  </a:lnTo>
                  <a:lnTo>
                    <a:pt x="19496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05"/>
            <p:cNvSpPr/>
            <p:nvPr/>
          </p:nvSpPr>
          <p:spPr>
            <a:xfrm>
              <a:off x="4522296" y="3221831"/>
              <a:ext cx="324995" cy="277612"/>
            </a:xfrm>
            <a:custGeom>
              <a:avLst/>
              <a:gdLst/>
              <a:ahLst/>
              <a:cxnLst/>
              <a:rect l="0" t="0" r="0" b="0"/>
              <a:pathLst>
                <a:path w="324995" h="277612">
                  <a:moveTo>
                    <a:pt x="63992" y="0"/>
                  </a:moveTo>
                  <a:lnTo>
                    <a:pt x="60199" y="0"/>
                  </a:lnTo>
                  <a:lnTo>
                    <a:pt x="59082" y="794"/>
                  </a:lnTo>
                  <a:lnTo>
                    <a:pt x="58337" y="2116"/>
                  </a:lnTo>
                  <a:lnTo>
                    <a:pt x="57509" y="5703"/>
                  </a:lnTo>
                  <a:lnTo>
                    <a:pt x="56250" y="13773"/>
                  </a:lnTo>
                  <a:lnTo>
                    <a:pt x="54862" y="18706"/>
                  </a:lnTo>
                  <a:lnTo>
                    <a:pt x="53143" y="24377"/>
                  </a:lnTo>
                  <a:lnTo>
                    <a:pt x="51996" y="29745"/>
                  </a:lnTo>
                  <a:lnTo>
                    <a:pt x="51232" y="34911"/>
                  </a:lnTo>
                  <a:lnTo>
                    <a:pt x="50723" y="39943"/>
                  </a:lnTo>
                  <a:lnTo>
                    <a:pt x="50383" y="45679"/>
                  </a:lnTo>
                  <a:lnTo>
                    <a:pt x="50005" y="58402"/>
                  </a:lnTo>
                  <a:lnTo>
                    <a:pt x="49112" y="65128"/>
                  </a:lnTo>
                  <a:lnTo>
                    <a:pt x="47721" y="71993"/>
                  </a:lnTo>
                  <a:lnTo>
                    <a:pt x="46001" y="78952"/>
                  </a:lnTo>
                  <a:lnTo>
                    <a:pt x="44854" y="86766"/>
                  </a:lnTo>
                  <a:lnTo>
                    <a:pt x="44090" y="95151"/>
                  </a:lnTo>
                  <a:lnTo>
                    <a:pt x="43579" y="103915"/>
                  </a:lnTo>
                  <a:lnTo>
                    <a:pt x="42446" y="112139"/>
                  </a:lnTo>
                  <a:lnTo>
                    <a:pt x="40897" y="120003"/>
                  </a:lnTo>
                  <a:lnTo>
                    <a:pt x="39070" y="127627"/>
                  </a:lnTo>
                  <a:lnTo>
                    <a:pt x="37059" y="135091"/>
                  </a:lnTo>
                  <a:lnTo>
                    <a:pt x="32706" y="149734"/>
                  </a:lnTo>
                  <a:lnTo>
                    <a:pt x="31229" y="156973"/>
                  </a:lnTo>
                  <a:lnTo>
                    <a:pt x="30243" y="164180"/>
                  </a:lnTo>
                  <a:lnTo>
                    <a:pt x="29586" y="171366"/>
                  </a:lnTo>
                  <a:lnTo>
                    <a:pt x="28354" y="178538"/>
                  </a:lnTo>
                  <a:lnTo>
                    <a:pt x="26740" y="185700"/>
                  </a:lnTo>
                  <a:lnTo>
                    <a:pt x="24870" y="192856"/>
                  </a:lnTo>
                  <a:lnTo>
                    <a:pt x="22829" y="199214"/>
                  </a:lnTo>
                  <a:lnTo>
                    <a:pt x="20675" y="205041"/>
                  </a:lnTo>
                  <a:lnTo>
                    <a:pt x="18445" y="210512"/>
                  </a:lnTo>
                  <a:lnTo>
                    <a:pt x="16959" y="215748"/>
                  </a:lnTo>
                  <a:lnTo>
                    <a:pt x="15967" y="220826"/>
                  </a:lnTo>
                  <a:lnTo>
                    <a:pt x="15307" y="225798"/>
                  </a:lnTo>
                  <a:lnTo>
                    <a:pt x="14866" y="230701"/>
                  </a:lnTo>
                  <a:lnTo>
                    <a:pt x="14573" y="235557"/>
                  </a:lnTo>
                  <a:lnTo>
                    <a:pt x="14377" y="240382"/>
                  </a:lnTo>
                  <a:lnTo>
                    <a:pt x="13453" y="244392"/>
                  </a:lnTo>
                  <a:lnTo>
                    <a:pt x="9153" y="253828"/>
                  </a:lnTo>
                  <a:lnTo>
                    <a:pt x="7298" y="262011"/>
                  </a:lnTo>
                  <a:lnTo>
                    <a:pt x="7146" y="262781"/>
                  </a:lnTo>
                  <a:lnTo>
                    <a:pt x="0" y="271128"/>
                  </a:lnTo>
                  <a:lnTo>
                    <a:pt x="5875" y="271433"/>
                  </a:lnTo>
                  <a:lnTo>
                    <a:pt x="12353" y="276367"/>
                  </a:lnTo>
                  <a:lnTo>
                    <a:pt x="16700" y="277611"/>
                  </a:lnTo>
                  <a:lnTo>
                    <a:pt x="23394" y="276047"/>
                  </a:lnTo>
                  <a:lnTo>
                    <a:pt x="30867" y="273500"/>
                  </a:lnTo>
                  <a:lnTo>
                    <a:pt x="40330" y="272066"/>
                  </a:lnTo>
                  <a:lnTo>
                    <a:pt x="48449" y="271731"/>
                  </a:lnTo>
                  <a:lnTo>
                    <a:pt x="53629" y="270848"/>
                  </a:lnTo>
                  <a:lnTo>
                    <a:pt x="59465" y="269465"/>
                  </a:lnTo>
                  <a:lnTo>
                    <a:pt x="65736" y="267750"/>
                  </a:lnTo>
                  <a:lnTo>
                    <a:pt x="72298" y="266606"/>
                  </a:lnTo>
                  <a:lnTo>
                    <a:pt x="79054" y="265844"/>
                  </a:lnTo>
                  <a:lnTo>
                    <a:pt x="85940" y="265335"/>
                  </a:lnTo>
                  <a:lnTo>
                    <a:pt x="92912" y="264997"/>
                  </a:lnTo>
                  <a:lnTo>
                    <a:pt x="107007" y="264620"/>
                  </a:lnTo>
                  <a:lnTo>
                    <a:pt x="300303" y="264319"/>
                  </a:lnTo>
                  <a:lnTo>
                    <a:pt x="303289" y="263525"/>
                  </a:lnTo>
                  <a:lnTo>
                    <a:pt x="311283" y="259409"/>
                  </a:lnTo>
                  <a:lnTo>
                    <a:pt x="316245" y="258168"/>
                  </a:lnTo>
                  <a:lnTo>
                    <a:pt x="317886" y="257043"/>
                  </a:lnTo>
                  <a:lnTo>
                    <a:pt x="318979" y="255499"/>
                  </a:lnTo>
                  <a:lnTo>
                    <a:pt x="319708" y="253677"/>
                  </a:lnTo>
                  <a:lnTo>
                    <a:pt x="324527" y="247319"/>
                  </a:lnTo>
                  <a:lnTo>
                    <a:pt x="324994" y="245048"/>
                  </a:lnTo>
                  <a:lnTo>
                    <a:pt x="324512" y="242740"/>
                  </a:lnTo>
                  <a:lnTo>
                    <a:pt x="323396" y="240408"/>
                  </a:lnTo>
                  <a:lnTo>
                    <a:pt x="322158" y="233583"/>
                  </a:lnTo>
                  <a:lnTo>
                    <a:pt x="321828" y="229541"/>
                  </a:lnTo>
                  <a:lnTo>
                    <a:pt x="320813" y="225259"/>
                  </a:lnTo>
                  <a:lnTo>
                    <a:pt x="319344" y="220816"/>
                  </a:lnTo>
                  <a:lnTo>
                    <a:pt x="317570" y="216266"/>
                  </a:lnTo>
                  <a:lnTo>
                    <a:pt x="315593" y="211647"/>
                  </a:lnTo>
                  <a:lnTo>
                    <a:pt x="311282" y="202280"/>
                  </a:lnTo>
                  <a:lnTo>
                    <a:pt x="309814" y="196766"/>
                  </a:lnTo>
                  <a:lnTo>
                    <a:pt x="308836" y="190708"/>
                  </a:lnTo>
                  <a:lnTo>
                    <a:pt x="308183" y="184289"/>
                  </a:lnTo>
                  <a:lnTo>
                    <a:pt x="307749" y="177628"/>
                  </a:lnTo>
                  <a:lnTo>
                    <a:pt x="307459" y="170806"/>
                  </a:lnTo>
                  <a:lnTo>
                    <a:pt x="307265" y="163877"/>
                  </a:lnTo>
                  <a:lnTo>
                    <a:pt x="306343" y="157670"/>
                  </a:lnTo>
                  <a:lnTo>
                    <a:pt x="304934" y="151945"/>
                  </a:lnTo>
                  <a:lnTo>
                    <a:pt x="303201" y="146540"/>
                  </a:lnTo>
                  <a:lnTo>
                    <a:pt x="302045" y="140556"/>
                  </a:lnTo>
                  <a:lnTo>
                    <a:pt x="301276" y="134185"/>
                  </a:lnTo>
                  <a:lnTo>
                    <a:pt x="300763" y="127557"/>
                  </a:lnTo>
                  <a:lnTo>
                    <a:pt x="301214" y="120757"/>
                  </a:lnTo>
                  <a:lnTo>
                    <a:pt x="302308" y="113842"/>
                  </a:lnTo>
                  <a:lnTo>
                    <a:pt x="303832" y="106851"/>
                  </a:lnTo>
                  <a:lnTo>
                    <a:pt x="304848" y="99809"/>
                  </a:lnTo>
                  <a:lnTo>
                    <a:pt x="305525" y="92733"/>
                  </a:lnTo>
                  <a:lnTo>
                    <a:pt x="305976" y="85634"/>
                  </a:lnTo>
                  <a:lnTo>
                    <a:pt x="306478" y="73514"/>
                  </a:lnTo>
                  <a:lnTo>
                    <a:pt x="306612" y="68060"/>
                  </a:lnTo>
                  <a:lnTo>
                    <a:pt x="307495" y="62835"/>
                  </a:lnTo>
                  <a:lnTo>
                    <a:pt x="308877" y="57766"/>
                  </a:lnTo>
                  <a:lnTo>
                    <a:pt x="310592" y="52798"/>
                  </a:lnTo>
                  <a:lnTo>
                    <a:pt x="312498" y="45161"/>
                  </a:lnTo>
                  <a:lnTo>
                    <a:pt x="313345" y="39122"/>
                  </a:lnTo>
                  <a:lnTo>
                    <a:pt x="313721" y="33792"/>
                  </a:lnTo>
                  <a:lnTo>
                    <a:pt x="314616" y="31259"/>
                  </a:lnTo>
                  <a:lnTo>
                    <a:pt x="320147" y="22882"/>
                  </a:lnTo>
                  <a:lnTo>
                    <a:pt x="321164" y="21434"/>
                  </a:lnTo>
                  <a:lnTo>
                    <a:pt x="321166" y="21431"/>
                  </a:lnTo>
                  <a:lnTo>
                    <a:pt x="85423" y="214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06"/>
            <p:cNvSpPr/>
            <p:nvPr/>
          </p:nvSpPr>
          <p:spPr>
            <a:xfrm>
              <a:off x="4650581" y="3471862"/>
              <a:ext cx="335659" cy="264311"/>
            </a:xfrm>
            <a:custGeom>
              <a:avLst/>
              <a:gdLst/>
              <a:ahLst/>
              <a:cxnLst/>
              <a:rect l="0" t="0" r="0" b="0"/>
              <a:pathLst>
                <a:path w="335659" h="264311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6" y="5655"/>
                  </a:lnTo>
                  <a:lnTo>
                    <a:pt x="3792" y="6151"/>
                  </a:lnTo>
                  <a:lnTo>
                    <a:pt x="4910" y="7276"/>
                  </a:lnTo>
                  <a:lnTo>
                    <a:pt x="5654" y="8820"/>
                  </a:lnTo>
                  <a:lnTo>
                    <a:pt x="6151" y="10642"/>
                  </a:lnTo>
                  <a:lnTo>
                    <a:pt x="8819" y="14784"/>
                  </a:lnTo>
                  <a:lnTo>
                    <a:pt x="14784" y="21579"/>
                  </a:lnTo>
                  <a:lnTo>
                    <a:pt x="21579" y="28619"/>
                  </a:lnTo>
                  <a:lnTo>
                    <a:pt x="26259" y="34151"/>
                  </a:lnTo>
                  <a:lnTo>
                    <a:pt x="30985" y="41901"/>
                  </a:lnTo>
                  <a:lnTo>
                    <a:pt x="35732" y="48521"/>
                  </a:lnTo>
                  <a:lnTo>
                    <a:pt x="42867" y="56710"/>
                  </a:lnTo>
                  <a:lnTo>
                    <a:pt x="47627" y="62511"/>
                  </a:lnTo>
                  <a:lnTo>
                    <a:pt x="52388" y="70381"/>
                  </a:lnTo>
                  <a:lnTo>
                    <a:pt x="57151" y="79170"/>
                  </a:lnTo>
                  <a:lnTo>
                    <a:pt x="69056" y="102471"/>
                  </a:lnTo>
                  <a:lnTo>
                    <a:pt x="95250" y="154782"/>
                  </a:lnTo>
                  <a:lnTo>
                    <a:pt x="97631" y="160338"/>
                  </a:lnTo>
                  <a:lnTo>
                    <a:pt x="100012" y="166424"/>
                  </a:lnTo>
                  <a:lnTo>
                    <a:pt x="102394" y="172862"/>
                  </a:lnTo>
                  <a:lnTo>
                    <a:pt x="104775" y="178741"/>
                  </a:lnTo>
                  <a:lnTo>
                    <a:pt x="107156" y="184248"/>
                  </a:lnTo>
                  <a:lnTo>
                    <a:pt x="111919" y="194601"/>
                  </a:lnTo>
                  <a:lnTo>
                    <a:pt x="116681" y="204494"/>
                  </a:lnTo>
                  <a:lnTo>
                    <a:pt x="121444" y="212065"/>
                  </a:lnTo>
                  <a:lnTo>
                    <a:pt x="123825" y="215195"/>
                  </a:lnTo>
                  <a:lnTo>
                    <a:pt x="125412" y="218870"/>
                  </a:lnTo>
                  <a:lnTo>
                    <a:pt x="126471" y="222907"/>
                  </a:lnTo>
                  <a:lnTo>
                    <a:pt x="127176" y="227186"/>
                  </a:lnTo>
                  <a:lnTo>
                    <a:pt x="130077" y="234057"/>
                  </a:lnTo>
                  <a:lnTo>
                    <a:pt x="133218" y="239757"/>
                  </a:lnTo>
                  <a:lnTo>
                    <a:pt x="134614" y="244935"/>
                  </a:lnTo>
                  <a:lnTo>
                    <a:pt x="135400" y="252314"/>
                  </a:lnTo>
                  <a:lnTo>
                    <a:pt x="135633" y="255735"/>
                  </a:lnTo>
                  <a:lnTo>
                    <a:pt x="137805" y="258652"/>
                  </a:lnTo>
                  <a:lnTo>
                    <a:pt x="142867" y="264310"/>
                  </a:lnTo>
                  <a:lnTo>
                    <a:pt x="142874" y="253677"/>
                  </a:lnTo>
                  <a:lnTo>
                    <a:pt x="143669" y="251668"/>
                  </a:lnTo>
                  <a:lnTo>
                    <a:pt x="148578" y="245048"/>
                  </a:lnTo>
                  <a:lnTo>
                    <a:pt x="152818" y="240408"/>
                  </a:lnTo>
                  <a:lnTo>
                    <a:pt x="159465" y="235700"/>
                  </a:lnTo>
                  <a:lnTo>
                    <a:pt x="166917" y="230962"/>
                  </a:lnTo>
                  <a:lnTo>
                    <a:pt x="176368" y="223832"/>
                  </a:lnTo>
                  <a:lnTo>
                    <a:pt x="184484" y="219073"/>
                  </a:lnTo>
                  <a:lnTo>
                    <a:pt x="197719" y="209550"/>
                  </a:lnTo>
                  <a:lnTo>
                    <a:pt x="205879" y="204788"/>
                  </a:lnTo>
                  <a:lnTo>
                    <a:pt x="211071" y="202406"/>
                  </a:lnTo>
                  <a:lnTo>
                    <a:pt x="216914" y="200025"/>
                  </a:lnTo>
                  <a:lnTo>
                    <a:pt x="223191" y="197644"/>
                  </a:lnTo>
                  <a:lnTo>
                    <a:pt x="228963" y="195263"/>
                  </a:lnTo>
                  <a:lnTo>
                    <a:pt x="234398" y="192881"/>
                  </a:lnTo>
                  <a:lnTo>
                    <a:pt x="244670" y="188119"/>
                  </a:lnTo>
                  <a:lnTo>
                    <a:pt x="273791" y="173831"/>
                  </a:lnTo>
                  <a:lnTo>
                    <a:pt x="283345" y="169069"/>
                  </a:lnTo>
                  <a:lnTo>
                    <a:pt x="292883" y="166423"/>
                  </a:lnTo>
                  <a:lnTo>
                    <a:pt x="297649" y="165717"/>
                  </a:lnTo>
                  <a:lnTo>
                    <a:pt x="305061" y="162817"/>
                  </a:lnTo>
                  <a:lnTo>
                    <a:pt x="311001" y="159676"/>
                  </a:lnTo>
                  <a:lnTo>
                    <a:pt x="318808" y="157114"/>
                  </a:lnTo>
                  <a:lnTo>
                    <a:pt x="327164" y="151110"/>
                  </a:lnTo>
                  <a:lnTo>
                    <a:pt x="335424" y="143198"/>
                  </a:lnTo>
                  <a:lnTo>
                    <a:pt x="335658" y="139179"/>
                  </a:lnTo>
                  <a:lnTo>
                    <a:pt x="334897" y="137236"/>
                  </a:lnTo>
                  <a:lnTo>
                    <a:pt x="330828" y="130709"/>
                  </a:lnTo>
                  <a:lnTo>
                    <a:pt x="328475" y="123748"/>
                  </a:lnTo>
                  <a:lnTo>
                    <a:pt x="323104" y="116659"/>
                  </a:lnTo>
                  <a:lnTo>
                    <a:pt x="318756" y="111909"/>
                  </a:lnTo>
                  <a:lnTo>
                    <a:pt x="317279" y="109531"/>
                  </a:lnTo>
                  <a:lnTo>
                    <a:pt x="314407" y="102392"/>
                  </a:lnTo>
                  <a:lnTo>
                    <a:pt x="310921" y="97630"/>
                  </a:lnTo>
                  <a:lnTo>
                    <a:pt x="304611" y="92869"/>
                  </a:lnTo>
                  <a:lnTo>
                    <a:pt x="294249" y="85725"/>
                  </a:lnTo>
                  <a:lnTo>
                    <a:pt x="291415" y="83344"/>
                  </a:lnTo>
                  <a:lnTo>
                    <a:pt x="286151" y="76465"/>
                  </a:lnTo>
                  <a:lnTo>
                    <a:pt x="283636" y="72408"/>
                  </a:lnTo>
                  <a:lnTo>
                    <a:pt x="276609" y="65784"/>
                  </a:lnTo>
                  <a:lnTo>
                    <a:pt x="272512" y="62905"/>
                  </a:lnTo>
                  <a:lnTo>
                    <a:pt x="265844" y="55475"/>
                  </a:lnTo>
                  <a:lnTo>
                    <a:pt x="260234" y="47674"/>
                  </a:lnTo>
                  <a:lnTo>
                    <a:pt x="255095" y="41562"/>
                  </a:lnTo>
                  <a:lnTo>
                    <a:pt x="248048" y="34082"/>
                  </a:lnTo>
                  <a:lnTo>
                    <a:pt x="226520" y="12229"/>
                  </a:lnTo>
                  <a:lnTo>
                    <a:pt x="224038" y="10533"/>
                  </a:lnTo>
                  <a:lnTo>
                    <a:pt x="219165" y="8650"/>
                  </a:lnTo>
                  <a:lnTo>
                    <a:pt x="217547" y="7355"/>
                  </a:lnTo>
                  <a:lnTo>
                    <a:pt x="216469" y="5697"/>
                  </a:lnTo>
                  <a:lnTo>
                    <a:pt x="2143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07"/>
            <p:cNvSpPr/>
            <p:nvPr/>
          </p:nvSpPr>
          <p:spPr>
            <a:xfrm>
              <a:off x="6686550" y="3193256"/>
              <a:ext cx="292891" cy="342900"/>
            </a:xfrm>
            <a:custGeom>
              <a:avLst/>
              <a:gdLst/>
              <a:ahLst/>
              <a:cxnLst/>
              <a:rect l="0" t="0" r="0" b="0"/>
              <a:pathLst>
                <a:path w="292891" h="342900">
                  <a:moveTo>
                    <a:pt x="0" y="0"/>
                  </a:moveTo>
                  <a:lnTo>
                    <a:pt x="9943" y="0"/>
                  </a:lnTo>
                  <a:lnTo>
                    <a:pt x="16589" y="2116"/>
                  </a:lnTo>
                  <a:lnTo>
                    <a:pt x="24041" y="4909"/>
                  </a:lnTo>
                  <a:lnTo>
                    <a:pt x="29999" y="6151"/>
                  </a:lnTo>
                  <a:lnTo>
                    <a:pt x="34287" y="7275"/>
                  </a:lnTo>
                  <a:lnTo>
                    <a:pt x="39527" y="8819"/>
                  </a:lnTo>
                  <a:lnTo>
                    <a:pt x="58278" y="14784"/>
                  </a:lnTo>
                  <a:lnTo>
                    <a:pt x="85948" y="23910"/>
                  </a:lnTo>
                  <a:lnTo>
                    <a:pt x="93017" y="25465"/>
                  </a:lnTo>
                  <a:lnTo>
                    <a:pt x="100111" y="26502"/>
                  </a:lnTo>
                  <a:lnTo>
                    <a:pt x="107222" y="27193"/>
                  </a:lnTo>
                  <a:lnTo>
                    <a:pt x="115138" y="28447"/>
                  </a:lnTo>
                  <a:lnTo>
                    <a:pt x="123590" y="30077"/>
                  </a:lnTo>
                  <a:lnTo>
                    <a:pt x="132400" y="31957"/>
                  </a:lnTo>
                  <a:lnTo>
                    <a:pt x="140654" y="34005"/>
                  </a:lnTo>
                  <a:lnTo>
                    <a:pt x="148538" y="36163"/>
                  </a:lnTo>
                  <a:lnTo>
                    <a:pt x="163648" y="40679"/>
                  </a:lnTo>
                  <a:lnTo>
                    <a:pt x="199938" y="52413"/>
                  </a:lnTo>
                  <a:lnTo>
                    <a:pt x="206317" y="54786"/>
                  </a:lnTo>
                  <a:lnTo>
                    <a:pt x="212157" y="57161"/>
                  </a:lnTo>
                  <a:lnTo>
                    <a:pt x="217639" y="59539"/>
                  </a:lnTo>
                  <a:lnTo>
                    <a:pt x="222880" y="61124"/>
                  </a:lnTo>
                  <a:lnTo>
                    <a:pt x="227962" y="62180"/>
                  </a:lnTo>
                  <a:lnTo>
                    <a:pt x="232936" y="62885"/>
                  </a:lnTo>
                  <a:lnTo>
                    <a:pt x="237841" y="64148"/>
                  </a:lnTo>
                  <a:lnTo>
                    <a:pt x="242698" y="65784"/>
                  </a:lnTo>
                  <a:lnTo>
                    <a:pt x="247523" y="67668"/>
                  </a:lnTo>
                  <a:lnTo>
                    <a:pt x="252329" y="68925"/>
                  </a:lnTo>
                  <a:lnTo>
                    <a:pt x="257119" y="69762"/>
                  </a:lnTo>
                  <a:lnTo>
                    <a:pt x="261901" y="70321"/>
                  </a:lnTo>
                  <a:lnTo>
                    <a:pt x="269330" y="73058"/>
                  </a:lnTo>
                  <a:lnTo>
                    <a:pt x="275277" y="76126"/>
                  </a:lnTo>
                  <a:lnTo>
                    <a:pt x="280566" y="77490"/>
                  </a:lnTo>
                  <a:lnTo>
                    <a:pt x="289636" y="78366"/>
                  </a:lnTo>
                  <a:lnTo>
                    <a:pt x="291446" y="78485"/>
                  </a:lnTo>
                  <a:lnTo>
                    <a:pt x="291928" y="79311"/>
                  </a:lnTo>
                  <a:lnTo>
                    <a:pt x="292766" y="84723"/>
                  </a:lnTo>
                  <a:lnTo>
                    <a:pt x="292889" y="94505"/>
                  </a:lnTo>
                  <a:lnTo>
                    <a:pt x="292890" y="96341"/>
                  </a:lnTo>
                  <a:lnTo>
                    <a:pt x="292098" y="98358"/>
                  </a:lnTo>
                  <a:lnTo>
                    <a:pt x="287190" y="104990"/>
                  </a:lnTo>
                  <a:lnTo>
                    <a:pt x="282950" y="109633"/>
                  </a:lnTo>
                  <a:lnTo>
                    <a:pt x="281502" y="111982"/>
                  </a:lnTo>
                  <a:lnTo>
                    <a:pt x="279893" y="116710"/>
                  </a:lnTo>
                  <a:lnTo>
                    <a:pt x="277876" y="119081"/>
                  </a:lnTo>
                  <a:lnTo>
                    <a:pt x="271403" y="123833"/>
                  </a:lnTo>
                  <a:lnTo>
                    <a:pt x="265351" y="130708"/>
                  </a:lnTo>
                  <a:lnTo>
                    <a:pt x="257480" y="141386"/>
                  </a:lnTo>
                  <a:lnTo>
                    <a:pt x="252548" y="147769"/>
                  </a:lnTo>
                  <a:lnTo>
                    <a:pt x="247711" y="155898"/>
                  </a:lnTo>
                  <a:lnTo>
                    <a:pt x="242915" y="164802"/>
                  </a:lnTo>
                  <a:lnTo>
                    <a:pt x="237344" y="174052"/>
                  </a:lnTo>
                  <a:lnTo>
                    <a:pt x="229576" y="183454"/>
                  </a:lnTo>
                  <a:lnTo>
                    <a:pt x="222949" y="192925"/>
                  </a:lnTo>
                  <a:lnTo>
                    <a:pt x="217357" y="201632"/>
                  </a:lnTo>
                  <a:lnTo>
                    <a:pt x="209746" y="211790"/>
                  </a:lnTo>
                  <a:lnTo>
                    <a:pt x="204875" y="220070"/>
                  </a:lnTo>
                  <a:lnTo>
                    <a:pt x="204846" y="224501"/>
                  </a:lnTo>
                  <a:lnTo>
                    <a:pt x="206413" y="229042"/>
                  </a:lnTo>
                  <a:lnTo>
                    <a:pt x="209046" y="233658"/>
                  </a:lnTo>
                  <a:lnTo>
                    <a:pt x="210008" y="238321"/>
                  </a:lnTo>
                  <a:lnTo>
                    <a:pt x="209855" y="243018"/>
                  </a:lnTo>
                  <a:lnTo>
                    <a:pt x="208960" y="247737"/>
                  </a:lnTo>
                  <a:lnTo>
                    <a:pt x="203732" y="257214"/>
                  </a:lnTo>
                  <a:lnTo>
                    <a:pt x="196910" y="265923"/>
                  </a:lnTo>
                  <a:lnTo>
                    <a:pt x="191232" y="272440"/>
                  </a:lnTo>
                  <a:lnTo>
                    <a:pt x="183946" y="277982"/>
                  </a:lnTo>
                  <a:lnTo>
                    <a:pt x="179781" y="280571"/>
                  </a:lnTo>
                  <a:lnTo>
                    <a:pt x="173036" y="287682"/>
                  </a:lnTo>
                  <a:lnTo>
                    <a:pt x="167392" y="295339"/>
                  </a:lnTo>
                  <a:lnTo>
                    <a:pt x="159753" y="304113"/>
                  </a:lnTo>
                  <a:lnTo>
                    <a:pt x="154874" y="309257"/>
                  </a:lnTo>
                  <a:lnTo>
                    <a:pt x="153255" y="311740"/>
                  </a:lnTo>
                  <a:lnTo>
                    <a:pt x="151457" y="316616"/>
                  </a:lnTo>
                  <a:lnTo>
                    <a:pt x="150183" y="318233"/>
                  </a:lnTo>
                  <a:lnTo>
                    <a:pt x="148541" y="319312"/>
                  </a:lnTo>
                  <a:lnTo>
                    <a:pt x="146653" y="320030"/>
                  </a:lnTo>
                  <a:lnTo>
                    <a:pt x="145394" y="321304"/>
                  </a:lnTo>
                  <a:lnTo>
                    <a:pt x="144554" y="322946"/>
                  </a:lnTo>
                  <a:lnTo>
                    <a:pt x="143995" y="324835"/>
                  </a:lnTo>
                  <a:lnTo>
                    <a:pt x="141256" y="329050"/>
                  </a:lnTo>
                  <a:lnTo>
                    <a:pt x="136055" y="335363"/>
                  </a:lnTo>
                  <a:lnTo>
                    <a:pt x="135731" y="342899"/>
                  </a:lnTo>
                  <a:lnTo>
                    <a:pt x="135731" y="336749"/>
                  </a:lnTo>
                  <a:lnTo>
                    <a:pt x="134937" y="336418"/>
                  </a:lnTo>
                  <a:lnTo>
                    <a:pt x="131939" y="336050"/>
                  </a:lnTo>
                  <a:lnTo>
                    <a:pt x="130028" y="335159"/>
                  </a:lnTo>
                  <a:lnTo>
                    <a:pt x="123546" y="330904"/>
                  </a:lnTo>
                  <a:lnTo>
                    <a:pt x="116599" y="328498"/>
                  </a:lnTo>
                  <a:lnTo>
                    <a:pt x="109513" y="323904"/>
                  </a:lnTo>
                  <a:lnTo>
                    <a:pt x="101593" y="321396"/>
                  </a:lnTo>
                  <a:lnTo>
                    <a:pt x="93835" y="317997"/>
                  </a:lnTo>
                  <a:lnTo>
                    <a:pt x="87213" y="315957"/>
                  </a:lnTo>
                  <a:lnTo>
                    <a:pt x="80830" y="314256"/>
                  </a:lnTo>
                  <a:lnTo>
                    <a:pt x="72701" y="310854"/>
                  </a:lnTo>
                  <a:lnTo>
                    <a:pt x="65913" y="308814"/>
                  </a:lnTo>
                  <a:lnTo>
                    <a:pt x="62993" y="308270"/>
                  </a:lnTo>
                  <a:lnTo>
                    <a:pt x="57629" y="305548"/>
                  </a:lnTo>
                  <a:lnTo>
                    <a:pt x="55088" y="303711"/>
                  </a:lnTo>
                  <a:lnTo>
                    <a:pt x="50148" y="301670"/>
                  </a:lnTo>
                  <a:lnTo>
                    <a:pt x="42904" y="300521"/>
                  </a:lnTo>
                  <a:lnTo>
                    <a:pt x="40509" y="300360"/>
                  </a:lnTo>
                  <a:lnTo>
                    <a:pt x="38118" y="299459"/>
                  </a:lnTo>
                  <a:lnTo>
                    <a:pt x="30962" y="295191"/>
                  </a:lnTo>
                  <a:lnTo>
                    <a:pt x="26196" y="293915"/>
                  </a:lnTo>
                  <a:lnTo>
                    <a:pt x="17463" y="293095"/>
                  </a:lnTo>
                  <a:lnTo>
                    <a:pt x="14299" y="292895"/>
                  </a:lnTo>
                  <a:lnTo>
                    <a:pt x="14287" y="275195"/>
                  </a:lnTo>
                  <a:lnTo>
                    <a:pt x="15081" y="273157"/>
                  </a:lnTo>
                  <a:lnTo>
                    <a:pt x="19197" y="266496"/>
                  </a:lnTo>
                  <a:lnTo>
                    <a:pt x="20438" y="261847"/>
                  </a:lnTo>
                  <a:lnTo>
                    <a:pt x="22028" y="251601"/>
                  </a:lnTo>
                  <a:lnTo>
                    <a:pt x="25136" y="243850"/>
                  </a:lnTo>
                  <a:lnTo>
                    <a:pt x="23901" y="240354"/>
                  </a:lnTo>
                  <a:lnTo>
                    <a:pt x="20697" y="237229"/>
                  </a:lnTo>
                  <a:lnTo>
                    <a:pt x="16178" y="234353"/>
                  </a:lnTo>
                  <a:lnTo>
                    <a:pt x="13961" y="230848"/>
                  </a:lnTo>
                  <a:lnTo>
                    <a:pt x="13276" y="226923"/>
                  </a:lnTo>
                  <a:lnTo>
                    <a:pt x="13838" y="218330"/>
                  </a:lnTo>
                  <a:lnTo>
                    <a:pt x="14087" y="209219"/>
                  </a:lnTo>
                  <a:lnTo>
                    <a:pt x="16316" y="199877"/>
                  </a:lnTo>
                  <a:lnTo>
                    <a:pt x="19157" y="190434"/>
                  </a:lnTo>
                  <a:lnTo>
                    <a:pt x="20420" y="180946"/>
                  </a:lnTo>
                  <a:lnTo>
                    <a:pt x="23099" y="171437"/>
                  </a:lnTo>
                  <a:lnTo>
                    <a:pt x="26141" y="162713"/>
                  </a:lnTo>
                  <a:lnTo>
                    <a:pt x="27854" y="152545"/>
                  </a:lnTo>
                  <a:lnTo>
                    <a:pt x="28254" y="144262"/>
                  </a:lnTo>
                  <a:lnTo>
                    <a:pt x="30550" y="135289"/>
                  </a:lnTo>
                  <a:lnTo>
                    <a:pt x="33421" y="126010"/>
                  </a:lnTo>
                  <a:lnTo>
                    <a:pt x="34697" y="116594"/>
                  </a:lnTo>
                  <a:lnTo>
                    <a:pt x="37381" y="109234"/>
                  </a:lnTo>
                  <a:lnTo>
                    <a:pt x="39208" y="106160"/>
                  </a:lnTo>
                  <a:lnTo>
                    <a:pt x="41239" y="98511"/>
                  </a:lnTo>
                  <a:lnTo>
                    <a:pt x="41780" y="94249"/>
                  </a:lnTo>
                  <a:lnTo>
                    <a:pt x="44498" y="87397"/>
                  </a:lnTo>
                  <a:lnTo>
                    <a:pt x="47558" y="81705"/>
                  </a:lnTo>
                  <a:lnTo>
                    <a:pt x="50075" y="74039"/>
                  </a:lnTo>
                  <a:lnTo>
                    <a:pt x="55495" y="66740"/>
                  </a:lnTo>
                  <a:lnTo>
                    <a:pt x="59854" y="61941"/>
                  </a:lnTo>
                  <a:lnTo>
                    <a:pt x="61333" y="59550"/>
                  </a:lnTo>
                  <a:lnTo>
                    <a:pt x="63904" y="51420"/>
                  </a:lnTo>
                  <a:lnTo>
                    <a:pt x="69126" y="44582"/>
                  </a:lnTo>
                  <a:lnTo>
                    <a:pt x="71133" y="37042"/>
                  </a:lnTo>
                  <a:lnTo>
                    <a:pt x="71435" y="26605"/>
                  </a:lnTo>
                  <a:lnTo>
                    <a:pt x="71437" y="214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08"/>
            <p:cNvSpPr/>
            <p:nvPr/>
          </p:nvSpPr>
          <p:spPr>
            <a:xfrm>
              <a:off x="6565106" y="3314700"/>
              <a:ext cx="364332" cy="328613"/>
            </a:xfrm>
            <a:custGeom>
              <a:avLst/>
              <a:gdLst/>
              <a:ahLst/>
              <a:cxnLst/>
              <a:rect l="0" t="0" r="0" b="0"/>
              <a:pathLst>
                <a:path w="364332" h="328613">
                  <a:moveTo>
                    <a:pt x="135731" y="35718"/>
                  </a:moveTo>
                  <a:lnTo>
                    <a:pt x="125089" y="35718"/>
                  </a:lnTo>
                  <a:lnTo>
                    <a:pt x="123874" y="34925"/>
                  </a:lnTo>
                  <a:lnTo>
                    <a:pt x="123064" y="33602"/>
                  </a:lnTo>
                  <a:lnTo>
                    <a:pt x="122524" y="31926"/>
                  </a:lnTo>
                  <a:lnTo>
                    <a:pt x="121370" y="30809"/>
                  </a:lnTo>
                  <a:lnTo>
                    <a:pt x="119807" y="30064"/>
                  </a:lnTo>
                  <a:lnTo>
                    <a:pt x="117972" y="29567"/>
                  </a:lnTo>
                  <a:lnTo>
                    <a:pt x="113815" y="26899"/>
                  </a:lnTo>
                  <a:lnTo>
                    <a:pt x="111596" y="25076"/>
                  </a:lnTo>
                  <a:lnTo>
                    <a:pt x="109323" y="23861"/>
                  </a:lnTo>
                  <a:lnTo>
                    <a:pt x="102330" y="21357"/>
                  </a:lnTo>
                  <a:lnTo>
                    <a:pt x="97602" y="17958"/>
                  </a:lnTo>
                  <a:lnTo>
                    <a:pt x="94437" y="16735"/>
                  </a:lnTo>
                  <a:lnTo>
                    <a:pt x="83192" y="14219"/>
                  </a:lnTo>
                  <a:lnTo>
                    <a:pt x="74479" y="9592"/>
                  </a:lnTo>
                  <a:lnTo>
                    <a:pt x="66871" y="7075"/>
                  </a:lnTo>
                  <a:lnTo>
                    <a:pt x="58587" y="1088"/>
                  </a:lnTo>
                  <a:lnTo>
                    <a:pt x="55672" y="483"/>
                  </a:lnTo>
                  <a:lnTo>
                    <a:pt x="44849" y="42"/>
                  </a:lnTo>
                  <a:lnTo>
                    <a:pt x="36746" y="0"/>
                  </a:lnTo>
                  <a:lnTo>
                    <a:pt x="36404" y="794"/>
                  </a:lnTo>
                  <a:lnTo>
                    <a:pt x="36023" y="3792"/>
                  </a:lnTo>
                  <a:lnTo>
                    <a:pt x="35128" y="5703"/>
                  </a:lnTo>
                  <a:lnTo>
                    <a:pt x="30869" y="12184"/>
                  </a:lnTo>
                  <a:lnTo>
                    <a:pt x="29595" y="16792"/>
                  </a:lnTo>
                  <a:lnTo>
                    <a:pt x="28776" y="27011"/>
                  </a:lnTo>
                  <a:lnTo>
                    <a:pt x="28665" y="34759"/>
                  </a:lnTo>
                  <a:lnTo>
                    <a:pt x="27841" y="38254"/>
                  </a:lnTo>
                  <a:lnTo>
                    <a:pt x="22890" y="47758"/>
                  </a:lnTo>
                  <a:lnTo>
                    <a:pt x="18640" y="55886"/>
                  </a:lnTo>
                  <a:lnTo>
                    <a:pt x="16222" y="64790"/>
                  </a:lnTo>
                  <a:lnTo>
                    <a:pt x="15147" y="74039"/>
                  </a:lnTo>
                  <a:lnTo>
                    <a:pt x="14669" y="83442"/>
                  </a:lnTo>
                  <a:lnTo>
                    <a:pt x="12340" y="92912"/>
                  </a:lnTo>
                  <a:lnTo>
                    <a:pt x="10608" y="97660"/>
                  </a:lnTo>
                  <a:lnTo>
                    <a:pt x="11835" y="102413"/>
                  </a:lnTo>
                  <a:lnTo>
                    <a:pt x="15033" y="107169"/>
                  </a:lnTo>
                  <a:lnTo>
                    <a:pt x="19547" y="111927"/>
                  </a:lnTo>
                  <a:lnTo>
                    <a:pt x="21763" y="116686"/>
                  </a:lnTo>
                  <a:lnTo>
                    <a:pt x="22446" y="121447"/>
                  </a:lnTo>
                  <a:lnTo>
                    <a:pt x="21088" y="130970"/>
                  </a:lnTo>
                  <a:lnTo>
                    <a:pt x="17839" y="140494"/>
                  </a:lnTo>
                  <a:lnTo>
                    <a:pt x="15865" y="150019"/>
                  </a:lnTo>
                  <a:lnTo>
                    <a:pt x="14195" y="159544"/>
                  </a:lnTo>
                  <a:lnTo>
                    <a:pt x="10807" y="169069"/>
                  </a:lnTo>
                  <a:lnTo>
                    <a:pt x="8771" y="178593"/>
                  </a:lnTo>
                  <a:lnTo>
                    <a:pt x="7867" y="188118"/>
                  </a:lnTo>
                  <a:lnTo>
                    <a:pt x="7465" y="197644"/>
                  </a:lnTo>
                  <a:lnTo>
                    <a:pt x="6564" y="201612"/>
                  </a:lnTo>
                  <a:lnTo>
                    <a:pt x="2298" y="211784"/>
                  </a:lnTo>
                  <a:lnTo>
                    <a:pt x="1021" y="220067"/>
                  </a:lnTo>
                  <a:lnTo>
                    <a:pt x="302" y="229864"/>
                  </a:lnTo>
                  <a:lnTo>
                    <a:pt x="90" y="237793"/>
                  </a:lnTo>
                  <a:lnTo>
                    <a:pt x="0" y="257076"/>
                  </a:lnTo>
                  <a:lnTo>
                    <a:pt x="6850" y="257172"/>
                  </a:lnTo>
                  <a:lnTo>
                    <a:pt x="10849" y="260966"/>
                  </a:lnTo>
                  <a:lnTo>
                    <a:pt x="12789" y="262083"/>
                  </a:lnTo>
                  <a:lnTo>
                    <a:pt x="17061" y="263325"/>
                  </a:lnTo>
                  <a:lnTo>
                    <a:pt x="27066" y="264122"/>
                  </a:lnTo>
                  <a:lnTo>
                    <a:pt x="44261" y="264292"/>
                  </a:lnTo>
                  <a:lnTo>
                    <a:pt x="55889" y="264310"/>
                  </a:lnTo>
                  <a:lnTo>
                    <a:pt x="64791" y="266431"/>
                  </a:lnTo>
                  <a:lnTo>
                    <a:pt x="74040" y="269226"/>
                  </a:lnTo>
                  <a:lnTo>
                    <a:pt x="83442" y="270468"/>
                  </a:lnTo>
                  <a:lnTo>
                    <a:pt x="92912" y="273137"/>
                  </a:lnTo>
                  <a:lnTo>
                    <a:pt x="102414" y="276175"/>
                  </a:lnTo>
                  <a:lnTo>
                    <a:pt x="111928" y="277526"/>
                  </a:lnTo>
                  <a:lnTo>
                    <a:pt x="117481" y="278679"/>
                  </a:lnTo>
                  <a:lnTo>
                    <a:pt x="123564" y="280242"/>
                  </a:lnTo>
                  <a:lnTo>
                    <a:pt x="130002" y="282078"/>
                  </a:lnTo>
                  <a:lnTo>
                    <a:pt x="141387" y="284118"/>
                  </a:lnTo>
                  <a:lnTo>
                    <a:pt x="152532" y="285818"/>
                  </a:lnTo>
                  <a:lnTo>
                    <a:pt x="158838" y="287383"/>
                  </a:lnTo>
                  <a:lnTo>
                    <a:pt x="165424" y="289220"/>
                  </a:lnTo>
                  <a:lnTo>
                    <a:pt x="171401" y="291238"/>
                  </a:lnTo>
                  <a:lnTo>
                    <a:pt x="188192" y="297871"/>
                  </a:lnTo>
                  <a:lnTo>
                    <a:pt x="201116" y="302514"/>
                  </a:lnTo>
                  <a:lnTo>
                    <a:pt x="221779" y="309591"/>
                  </a:lnTo>
                  <a:lnTo>
                    <a:pt x="228021" y="311168"/>
                  </a:lnTo>
                  <a:lnTo>
                    <a:pt x="239191" y="312922"/>
                  </a:lnTo>
                  <a:lnTo>
                    <a:pt x="249447" y="315818"/>
                  </a:lnTo>
                  <a:lnTo>
                    <a:pt x="259297" y="318957"/>
                  </a:lnTo>
                  <a:lnTo>
                    <a:pt x="268966" y="320352"/>
                  </a:lnTo>
                  <a:lnTo>
                    <a:pt x="278556" y="323089"/>
                  </a:lnTo>
                  <a:lnTo>
                    <a:pt x="288109" y="326157"/>
                  </a:lnTo>
                  <a:lnTo>
                    <a:pt x="297646" y="327521"/>
                  </a:lnTo>
                  <a:lnTo>
                    <a:pt x="308148" y="328289"/>
                  </a:lnTo>
                  <a:lnTo>
                    <a:pt x="319166" y="328569"/>
                  </a:lnTo>
                  <a:lnTo>
                    <a:pt x="328513" y="328612"/>
                  </a:lnTo>
                  <a:lnTo>
                    <a:pt x="328608" y="319793"/>
                  </a:lnTo>
                  <a:lnTo>
                    <a:pt x="328612" y="297627"/>
                  </a:lnTo>
                  <a:lnTo>
                    <a:pt x="329406" y="295255"/>
                  </a:lnTo>
                  <a:lnTo>
                    <a:pt x="332405" y="290503"/>
                  </a:lnTo>
                  <a:lnTo>
                    <a:pt x="334267" y="283629"/>
                  </a:lnTo>
                  <a:lnTo>
                    <a:pt x="335094" y="276076"/>
                  </a:lnTo>
                  <a:lnTo>
                    <a:pt x="335462" y="270073"/>
                  </a:lnTo>
                  <a:lnTo>
                    <a:pt x="336354" y="267361"/>
                  </a:lnTo>
                  <a:lnTo>
                    <a:pt x="339461" y="262231"/>
                  </a:lnTo>
                  <a:lnTo>
                    <a:pt x="341371" y="255188"/>
                  </a:lnTo>
                  <a:lnTo>
                    <a:pt x="342221" y="247561"/>
                  </a:lnTo>
                  <a:lnTo>
                    <a:pt x="342598" y="241525"/>
                  </a:lnTo>
                  <a:lnTo>
                    <a:pt x="344883" y="234079"/>
                  </a:lnTo>
                  <a:lnTo>
                    <a:pt x="347750" y="226273"/>
                  </a:lnTo>
                  <a:lnTo>
                    <a:pt x="349364" y="217415"/>
                  </a:lnTo>
                  <a:lnTo>
                    <a:pt x="349909" y="207311"/>
                  </a:lnTo>
                  <a:lnTo>
                    <a:pt x="349954" y="204882"/>
                  </a:lnTo>
                  <a:lnTo>
                    <a:pt x="350778" y="202469"/>
                  </a:lnTo>
                  <a:lnTo>
                    <a:pt x="356187" y="194300"/>
                  </a:lnTo>
                  <a:lnTo>
                    <a:pt x="356743" y="191395"/>
                  </a:lnTo>
                  <a:lnTo>
                    <a:pt x="356891" y="189509"/>
                  </a:lnTo>
                  <a:lnTo>
                    <a:pt x="357783" y="188252"/>
                  </a:lnTo>
                  <a:lnTo>
                    <a:pt x="359172" y="187414"/>
                  </a:lnTo>
                  <a:lnTo>
                    <a:pt x="364242" y="185766"/>
                  </a:lnTo>
                  <a:lnTo>
                    <a:pt x="364331" y="178619"/>
                  </a:lnTo>
                  <a:lnTo>
                    <a:pt x="364331" y="182714"/>
                  </a:lnTo>
                  <a:lnTo>
                    <a:pt x="364331" y="178598"/>
                  </a:lnTo>
                  <a:lnTo>
                    <a:pt x="360539" y="174802"/>
                  </a:lnTo>
                  <a:lnTo>
                    <a:pt x="357834" y="173685"/>
                  </a:lnTo>
                  <a:lnTo>
                    <a:pt x="347237" y="171318"/>
                  </a:lnTo>
                  <a:lnTo>
                    <a:pt x="338717" y="166736"/>
                  </a:lnTo>
                  <a:lnTo>
                    <a:pt x="328612" y="1643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09"/>
            <p:cNvSpPr/>
            <p:nvPr/>
          </p:nvSpPr>
          <p:spPr>
            <a:xfrm>
              <a:off x="5793581" y="2100262"/>
              <a:ext cx="957263" cy="1128714"/>
            </a:xfrm>
            <a:custGeom>
              <a:avLst/>
              <a:gdLst/>
              <a:ahLst/>
              <a:cxnLst/>
              <a:rect l="0" t="0" r="0" b="0"/>
              <a:pathLst>
                <a:path w="957263" h="1128714">
                  <a:moveTo>
                    <a:pt x="957262" y="1128713"/>
                  </a:moveTo>
                  <a:lnTo>
                    <a:pt x="950119" y="1128713"/>
                  </a:lnTo>
                  <a:lnTo>
                    <a:pt x="950119" y="1121595"/>
                  </a:lnTo>
                  <a:lnTo>
                    <a:pt x="946326" y="1121577"/>
                  </a:lnTo>
                  <a:lnTo>
                    <a:pt x="945209" y="1120780"/>
                  </a:lnTo>
                  <a:lnTo>
                    <a:pt x="944464" y="1119456"/>
                  </a:lnTo>
                  <a:lnTo>
                    <a:pt x="943000" y="1114512"/>
                  </a:lnTo>
                  <a:lnTo>
                    <a:pt x="950119" y="1114425"/>
                  </a:lnTo>
                  <a:lnTo>
                    <a:pt x="946326" y="1110633"/>
                  </a:lnTo>
                  <a:lnTo>
                    <a:pt x="945209" y="1108722"/>
                  </a:lnTo>
                  <a:lnTo>
                    <a:pt x="943968" y="1104482"/>
                  </a:lnTo>
                  <a:lnTo>
                    <a:pt x="942983" y="1070171"/>
                  </a:lnTo>
                  <a:lnTo>
                    <a:pt x="940862" y="1062742"/>
                  </a:lnTo>
                  <a:lnTo>
                    <a:pt x="938067" y="1054149"/>
                  </a:lnTo>
                  <a:lnTo>
                    <a:pt x="935234" y="1021344"/>
                  </a:lnTo>
                  <a:lnTo>
                    <a:pt x="925914" y="991856"/>
                  </a:lnTo>
                  <a:lnTo>
                    <a:pt x="911984" y="950020"/>
                  </a:lnTo>
                  <a:lnTo>
                    <a:pt x="897577" y="920731"/>
                  </a:lnTo>
                  <a:lnTo>
                    <a:pt x="888073" y="894404"/>
                  </a:lnTo>
                  <a:lnTo>
                    <a:pt x="871040" y="859180"/>
                  </a:lnTo>
                  <a:lnTo>
                    <a:pt x="862586" y="843026"/>
                  </a:lnTo>
                  <a:lnTo>
                    <a:pt x="851776" y="816082"/>
                  </a:lnTo>
                  <a:lnTo>
                    <a:pt x="829711" y="778533"/>
                  </a:lnTo>
                  <a:lnTo>
                    <a:pt x="814694" y="747937"/>
                  </a:lnTo>
                  <a:lnTo>
                    <a:pt x="798074" y="715853"/>
                  </a:lnTo>
                  <a:lnTo>
                    <a:pt x="780185" y="686238"/>
                  </a:lnTo>
                  <a:lnTo>
                    <a:pt x="764831" y="655238"/>
                  </a:lnTo>
                  <a:lnTo>
                    <a:pt x="748110" y="623034"/>
                  </a:lnTo>
                  <a:lnTo>
                    <a:pt x="730191" y="593384"/>
                  </a:lnTo>
                  <a:lnTo>
                    <a:pt x="712712" y="564490"/>
                  </a:lnTo>
                  <a:lnTo>
                    <a:pt x="692451" y="535821"/>
                  </a:lnTo>
                  <a:lnTo>
                    <a:pt x="673483" y="507218"/>
                  </a:lnTo>
                  <a:lnTo>
                    <a:pt x="655692" y="478635"/>
                  </a:lnTo>
                  <a:lnTo>
                    <a:pt x="635339" y="450057"/>
                  </a:lnTo>
                  <a:lnTo>
                    <a:pt x="612111" y="421482"/>
                  </a:lnTo>
                  <a:lnTo>
                    <a:pt x="587237" y="392906"/>
                  </a:lnTo>
                  <a:lnTo>
                    <a:pt x="564786" y="364331"/>
                  </a:lnTo>
                  <a:lnTo>
                    <a:pt x="549466" y="346075"/>
                  </a:lnTo>
                  <a:lnTo>
                    <a:pt x="523785" y="321616"/>
                  </a:lnTo>
                  <a:lnTo>
                    <a:pt x="499154" y="295407"/>
                  </a:lnTo>
                  <a:lnTo>
                    <a:pt x="468219" y="271413"/>
                  </a:lnTo>
                  <a:lnTo>
                    <a:pt x="438593" y="245342"/>
                  </a:lnTo>
                  <a:lnTo>
                    <a:pt x="409706" y="222184"/>
                  </a:lnTo>
                  <a:lnTo>
                    <a:pt x="380245" y="200240"/>
                  </a:lnTo>
                  <a:lnTo>
                    <a:pt x="347527" y="178658"/>
                  </a:lnTo>
                  <a:lnTo>
                    <a:pt x="327229" y="164335"/>
                  </a:lnTo>
                  <a:lnTo>
                    <a:pt x="305508" y="150031"/>
                  </a:lnTo>
                  <a:lnTo>
                    <a:pt x="282625" y="136531"/>
                  </a:lnTo>
                  <a:lnTo>
                    <a:pt x="259225" y="125239"/>
                  </a:lnTo>
                  <a:lnTo>
                    <a:pt x="237713" y="112812"/>
                  </a:lnTo>
                  <a:lnTo>
                    <a:pt x="216775" y="100145"/>
                  </a:lnTo>
                  <a:lnTo>
                    <a:pt x="194240" y="89223"/>
                  </a:lnTo>
                  <a:lnTo>
                    <a:pt x="153139" y="69277"/>
                  </a:lnTo>
                  <a:lnTo>
                    <a:pt x="104872" y="45273"/>
                  </a:lnTo>
                  <a:lnTo>
                    <a:pt x="80021" y="34757"/>
                  </a:lnTo>
                  <a:lnTo>
                    <a:pt x="51085" y="19183"/>
                  </a:lnTo>
                  <a:lnTo>
                    <a:pt x="34362" y="11064"/>
                  </a:lnTo>
                  <a:lnTo>
                    <a:pt x="20148" y="7512"/>
                  </a:lnTo>
                  <a:lnTo>
                    <a:pt x="7831" y="171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10"/>
            <p:cNvSpPr/>
            <p:nvPr/>
          </p:nvSpPr>
          <p:spPr>
            <a:xfrm>
              <a:off x="5614987" y="1950243"/>
              <a:ext cx="192423" cy="364333"/>
            </a:xfrm>
            <a:custGeom>
              <a:avLst/>
              <a:gdLst/>
              <a:ahLst/>
              <a:cxnLst/>
              <a:rect l="0" t="0" r="0" b="0"/>
              <a:pathLst>
                <a:path w="192423" h="364333">
                  <a:moveTo>
                    <a:pt x="0" y="0"/>
                  </a:moveTo>
                  <a:lnTo>
                    <a:pt x="6151" y="0"/>
                  </a:lnTo>
                  <a:lnTo>
                    <a:pt x="10936" y="2117"/>
                  </a:lnTo>
                  <a:lnTo>
                    <a:pt x="26943" y="9943"/>
                  </a:lnTo>
                  <a:lnTo>
                    <a:pt x="32250" y="12979"/>
                  </a:lnTo>
                  <a:lnTo>
                    <a:pt x="38169" y="16590"/>
                  </a:lnTo>
                  <a:lnTo>
                    <a:pt x="51095" y="24836"/>
                  </a:lnTo>
                  <a:lnTo>
                    <a:pt x="64778" y="33793"/>
                  </a:lnTo>
                  <a:lnTo>
                    <a:pt x="71760" y="39197"/>
                  </a:lnTo>
                  <a:lnTo>
                    <a:pt x="78796" y="45182"/>
                  </a:lnTo>
                  <a:lnTo>
                    <a:pt x="85869" y="51553"/>
                  </a:lnTo>
                  <a:lnTo>
                    <a:pt x="100076" y="64981"/>
                  </a:lnTo>
                  <a:lnTo>
                    <a:pt x="107199" y="71896"/>
                  </a:lnTo>
                  <a:lnTo>
                    <a:pt x="115122" y="78887"/>
                  </a:lnTo>
                  <a:lnTo>
                    <a:pt x="123580" y="85929"/>
                  </a:lnTo>
                  <a:lnTo>
                    <a:pt x="132393" y="93005"/>
                  </a:lnTo>
                  <a:lnTo>
                    <a:pt x="139856" y="100103"/>
                  </a:lnTo>
                  <a:lnTo>
                    <a:pt x="146419" y="107217"/>
                  </a:lnTo>
                  <a:lnTo>
                    <a:pt x="152381" y="114341"/>
                  </a:lnTo>
                  <a:lnTo>
                    <a:pt x="157943" y="121471"/>
                  </a:lnTo>
                  <a:lnTo>
                    <a:pt x="163239" y="128606"/>
                  </a:lnTo>
                  <a:lnTo>
                    <a:pt x="168358" y="135744"/>
                  </a:lnTo>
                  <a:lnTo>
                    <a:pt x="172563" y="143677"/>
                  </a:lnTo>
                  <a:lnTo>
                    <a:pt x="176161" y="152141"/>
                  </a:lnTo>
                  <a:lnTo>
                    <a:pt x="185017" y="177106"/>
                  </a:lnTo>
                  <a:lnTo>
                    <a:pt x="187639" y="184746"/>
                  </a:lnTo>
                  <a:lnTo>
                    <a:pt x="189386" y="193014"/>
                  </a:lnTo>
                  <a:lnTo>
                    <a:pt x="190552" y="201701"/>
                  </a:lnTo>
                  <a:lnTo>
                    <a:pt x="191328" y="210668"/>
                  </a:lnTo>
                  <a:lnTo>
                    <a:pt x="191846" y="219026"/>
                  </a:lnTo>
                  <a:lnTo>
                    <a:pt x="192422" y="234664"/>
                  </a:lnTo>
                  <a:lnTo>
                    <a:pt x="191781" y="242168"/>
                  </a:lnTo>
                  <a:lnTo>
                    <a:pt x="190560" y="249551"/>
                  </a:lnTo>
                  <a:lnTo>
                    <a:pt x="188953" y="256855"/>
                  </a:lnTo>
                  <a:lnTo>
                    <a:pt x="187882" y="264900"/>
                  </a:lnTo>
                  <a:lnTo>
                    <a:pt x="187166" y="273437"/>
                  </a:lnTo>
                  <a:lnTo>
                    <a:pt x="186691" y="282304"/>
                  </a:lnTo>
                  <a:lnTo>
                    <a:pt x="185579" y="289803"/>
                  </a:lnTo>
                  <a:lnTo>
                    <a:pt x="184045" y="296390"/>
                  </a:lnTo>
                  <a:lnTo>
                    <a:pt x="180222" y="308735"/>
                  </a:lnTo>
                  <a:lnTo>
                    <a:pt x="175878" y="322159"/>
                  </a:lnTo>
                  <a:lnTo>
                    <a:pt x="171302" y="331830"/>
                  </a:lnTo>
                  <a:lnTo>
                    <a:pt x="168970" y="335520"/>
                  </a:lnTo>
                  <a:lnTo>
                    <a:pt x="166379" y="343853"/>
                  </a:lnTo>
                  <a:lnTo>
                    <a:pt x="165688" y="348298"/>
                  </a:lnTo>
                  <a:lnTo>
                    <a:pt x="162804" y="355354"/>
                  </a:lnTo>
                  <a:lnTo>
                    <a:pt x="157163" y="364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11"/>
            <p:cNvSpPr/>
            <p:nvPr/>
          </p:nvSpPr>
          <p:spPr>
            <a:xfrm>
              <a:off x="5793592" y="1971675"/>
              <a:ext cx="85715" cy="342901"/>
            </a:xfrm>
            <a:custGeom>
              <a:avLst/>
              <a:gdLst/>
              <a:ahLst/>
              <a:cxnLst/>
              <a:rect l="0" t="0" r="0" b="0"/>
              <a:pathLst>
                <a:path w="85715" h="342901">
                  <a:moveTo>
                    <a:pt x="49995" y="0"/>
                  </a:moveTo>
                  <a:lnTo>
                    <a:pt x="49995" y="9942"/>
                  </a:lnTo>
                  <a:lnTo>
                    <a:pt x="49202" y="12185"/>
                  </a:lnTo>
                  <a:lnTo>
                    <a:pt x="47879" y="14473"/>
                  </a:lnTo>
                  <a:lnTo>
                    <a:pt x="46203" y="16792"/>
                  </a:lnTo>
                  <a:lnTo>
                    <a:pt x="36260" y="31433"/>
                  </a:lnTo>
                  <a:lnTo>
                    <a:pt x="32901" y="37624"/>
                  </a:lnTo>
                  <a:lnTo>
                    <a:pt x="29868" y="44133"/>
                  </a:lnTo>
                  <a:lnTo>
                    <a:pt x="27052" y="50853"/>
                  </a:lnTo>
                  <a:lnTo>
                    <a:pt x="24381" y="57714"/>
                  </a:lnTo>
                  <a:lnTo>
                    <a:pt x="19296" y="71688"/>
                  </a:lnTo>
                  <a:lnTo>
                    <a:pt x="11971" y="92943"/>
                  </a:lnTo>
                  <a:lnTo>
                    <a:pt x="9565" y="100855"/>
                  </a:lnTo>
                  <a:lnTo>
                    <a:pt x="4774" y="118114"/>
                  </a:lnTo>
                  <a:lnTo>
                    <a:pt x="3179" y="126368"/>
                  </a:lnTo>
                  <a:lnTo>
                    <a:pt x="2116" y="134251"/>
                  </a:lnTo>
                  <a:lnTo>
                    <a:pt x="1407" y="141888"/>
                  </a:lnTo>
                  <a:lnTo>
                    <a:pt x="934" y="149361"/>
                  </a:lnTo>
                  <a:lnTo>
                    <a:pt x="410" y="164014"/>
                  </a:lnTo>
                  <a:lnTo>
                    <a:pt x="45" y="205640"/>
                  </a:lnTo>
                  <a:lnTo>
                    <a:pt x="0" y="235442"/>
                  </a:lnTo>
                  <a:lnTo>
                    <a:pt x="1584" y="242686"/>
                  </a:lnTo>
                  <a:lnTo>
                    <a:pt x="4227" y="249897"/>
                  </a:lnTo>
                  <a:lnTo>
                    <a:pt x="7577" y="257085"/>
                  </a:lnTo>
                  <a:lnTo>
                    <a:pt x="11398" y="263465"/>
                  </a:lnTo>
                  <a:lnTo>
                    <a:pt x="15532" y="269306"/>
                  </a:lnTo>
                  <a:lnTo>
                    <a:pt x="19877" y="274787"/>
                  </a:lnTo>
                  <a:lnTo>
                    <a:pt x="24360" y="280822"/>
                  </a:lnTo>
                  <a:lnTo>
                    <a:pt x="33575" y="293878"/>
                  </a:lnTo>
                  <a:lnTo>
                    <a:pt x="39048" y="299900"/>
                  </a:lnTo>
                  <a:lnTo>
                    <a:pt x="45079" y="305502"/>
                  </a:lnTo>
                  <a:lnTo>
                    <a:pt x="51480" y="310824"/>
                  </a:lnTo>
                  <a:lnTo>
                    <a:pt x="58129" y="316753"/>
                  </a:lnTo>
                  <a:lnTo>
                    <a:pt x="85714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12"/>
            <p:cNvSpPr/>
            <p:nvPr/>
          </p:nvSpPr>
          <p:spPr>
            <a:xfrm>
              <a:off x="5700712" y="2486025"/>
              <a:ext cx="78449" cy="314326"/>
            </a:xfrm>
            <a:custGeom>
              <a:avLst/>
              <a:gdLst/>
              <a:ahLst/>
              <a:cxnLst/>
              <a:rect l="0" t="0" r="0" b="0"/>
              <a:pathLst>
                <a:path w="78449" h="314326">
                  <a:moveTo>
                    <a:pt x="0" y="0"/>
                  </a:moveTo>
                  <a:lnTo>
                    <a:pt x="0" y="6150"/>
                  </a:lnTo>
                  <a:lnTo>
                    <a:pt x="2117" y="8819"/>
                  </a:lnTo>
                  <a:lnTo>
                    <a:pt x="3792" y="10641"/>
                  </a:lnTo>
                  <a:lnTo>
                    <a:pt x="5704" y="13444"/>
                  </a:lnTo>
                  <a:lnTo>
                    <a:pt x="7771" y="16900"/>
                  </a:lnTo>
                  <a:lnTo>
                    <a:pt x="9944" y="20791"/>
                  </a:lnTo>
                  <a:lnTo>
                    <a:pt x="14474" y="29349"/>
                  </a:lnTo>
                  <a:lnTo>
                    <a:pt x="16792" y="33853"/>
                  </a:lnTo>
                  <a:lnTo>
                    <a:pt x="19926" y="38444"/>
                  </a:lnTo>
                  <a:lnTo>
                    <a:pt x="23603" y="43091"/>
                  </a:lnTo>
                  <a:lnTo>
                    <a:pt x="27642" y="47778"/>
                  </a:lnTo>
                  <a:lnTo>
                    <a:pt x="31922" y="52489"/>
                  </a:lnTo>
                  <a:lnTo>
                    <a:pt x="40910" y="61957"/>
                  </a:lnTo>
                  <a:lnTo>
                    <a:pt x="45530" y="67498"/>
                  </a:lnTo>
                  <a:lnTo>
                    <a:pt x="50197" y="73574"/>
                  </a:lnTo>
                  <a:lnTo>
                    <a:pt x="54896" y="80005"/>
                  </a:lnTo>
                  <a:lnTo>
                    <a:pt x="58823" y="86674"/>
                  </a:lnTo>
                  <a:lnTo>
                    <a:pt x="62234" y="93502"/>
                  </a:lnTo>
                  <a:lnTo>
                    <a:pt x="65302" y="100434"/>
                  </a:lnTo>
                  <a:lnTo>
                    <a:pt x="68142" y="107437"/>
                  </a:lnTo>
                  <a:lnTo>
                    <a:pt x="73412" y="121568"/>
                  </a:lnTo>
                  <a:lnTo>
                    <a:pt x="75136" y="128670"/>
                  </a:lnTo>
                  <a:lnTo>
                    <a:pt x="76284" y="135786"/>
                  </a:lnTo>
                  <a:lnTo>
                    <a:pt x="77050" y="142912"/>
                  </a:lnTo>
                  <a:lnTo>
                    <a:pt x="77561" y="150837"/>
                  </a:lnTo>
                  <a:lnTo>
                    <a:pt x="77901" y="159295"/>
                  </a:lnTo>
                  <a:lnTo>
                    <a:pt x="78380" y="184253"/>
                  </a:lnTo>
                  <a:lnTo>
                    <a:pt x="78448" y="191891"/>
                  </a:lnTo>
                  <a:lnTo>
                    <a:pt x="77698" y="199365"/>
                  </a:lnTo>
                  <a:lnTo>
                    <a:pt x="76405" y="206728"/>
                  </a:lnTo>
                  <a:lnTo>
                    <a:pt x="74750" y="214019"/>
                  </a:lnTo>
                  <a:lnTo>
                    <a:pt x="72852" y="221260"/>
                  </a:lnTo>
                  <a:lnTo>
                    <a:pt x="70793" y="228469"/>
                  </a:lnTo>
                  <a:lnTo>
                    <a:pt x="66389" y="242829"/>
                  </a:lnTo>
                  <a:lnTo>
                    <a:pt x="61786" y="257149"/>
                  </a:lnTo>
                  <a:lnTo>
                    <a:pt x="59447" y="263507"/>
                  </a:lnTo>
                  <a:lnTo>
                    <a:pt x="57094" y="269334"/>
                  </a:lnTo>
                  <a:lnTo>
                    <a:pt x="54732" y="274806"/>
                  </a:lnTo>
                  <a:lnTo>
                    <a:pt x="49990" y="285119"/>
                  </a:lnTo>
                  <a:lnTo>
                    <a:pt x="35719" y="314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13"/>
            <p:cNvSpPr/>
            <p:nvPr/>
          </p:nvSpPr>
          <p:spPr>
            <a:xfrm>
              <a:off x="5779331" y="2536031"/>
              <a:ext cx="57114" cy="300038"/>
            </a:xfrm>
            <a:custGeom>
              <a:avLst/>
              <a:gdLst/>
              <a:ahLst/>
              <a:cxnLst/>
              <a:rect l="0" t="0" r="0" b="0"/>
              <a:pathLst>
                <a:path w="57114" h="300038">
                  <a:moveTo>
                    <a:pt x="57113" y="0"/>
                  </a:moveTo>
                  <a:lnTo>
                    <a:pt x="47169" y="9943"/>
                  </a:lnTo>
                  <a:lnTo>
                    <a:pt x="44927" y="12979"/>
                  </a:lnTo>
                  <a:lnTo>
                    <a:pt x="42639" y="16590"/>
                  </a:lnTo>
                  <a:lnTo>
                    <a:pt x="40320" y="20585"/>
                  </a:lnTo>
                  <a:lnTo>
                    <a:pt x="33510" y="31374"/>
                  </a:lnTo>
                  <a:lnTo>
                    <a:pt x="29471" y="37585"/>
                  </a:lnTo>
                  <a:lnTo>
                    <a:pt x="25985" y="43312"/>
                  </a:lnTo>
                  <a:lnTo>
                    <a:pt x="22867" y="48719"/>
                  </a:lnTo>
                  <a:lnTo>
                    <a:pt x="19994" y="53910"/>
                  </a:lnTo>
                  <a:lnTo>
                    <a:pt x="17286" y="60546"/>
                  </a:lnTo>
                  <a:lnTo>
                    <a:pt x="14687" y="68145"/>
                  </a:lnTo>
                  <a:lnTo>
                    <a:pt x="7236" y="91893"/>
                  </a:lnTo>
                  <a:lnTo>
                    <a:pt x="4811" y="99362"/>
                  </a:lnTo>
                  <a:lnTo>
                    <a:pt x="3195" y="106723"/>
                  </a:lnTo>
                  <a:lnTo>
                    <a:pt x="2117" y="114011"/>
                  </a:lnTo>
                  <a:lnTo>
                    <a:pt x="1399" y="121251"/>
                  </a:lnTo>
                  <a:lnTo>
                    <a:pt x="920" y="129253"/>
                  </a:lnTo>
                  <a:lnTo>
                    <a:pt x="388" y="146610"/>
                  </a:lnTo>
                  <a:lnTo>
                    <a:pt x="19" y="185288"/>
                  </a:lnTo>
                  <a:lnTo>
                    <a:pt x="0" y="192582"/>
                  </a:lnTo>
                  <a:lnTo>
                    <a:pt x="781" y="199825"/>
                  </a:lnTo>
                  <a:lnTo>
                    <a:pt x="2095" y="207036"/>
                  </a:lnTo>
                  <a:lnTo>
                    <a:pt x="3766" y="214224"/>
                  </a:lnTo>
                  <a:lnTo>
                    <a:pt x="5673" y="221397"/>
                  </a:lnTo>
                  <a:lnTo>
                    <a:pt x="9909" y="235717"/>
                  </a:lnTo>
                  <a:lnTo>
                    <a:pt x="12150" y="242076"/>
                  </a:lnTo>
                  <a:lnTo>
                    <a:pt x="14437" y="247903"/>
                  </a:lnTo>
                  <a:lnTo>
                    <a:pt x="16756" y="253375"/>
                  </a:lnTo>
                  <a:lnTo>
                    <a:pt x="19890" y="259404"/>
                  </a:lnTo>
                  <a:lnTo>
                    <a:pt x="23565" y="265805"/>
                  </a:lnTo>
                  <a:lnTo>
                    <a:pt x="27604" y="272453"/>
                  </a:lnTo>
                  <a:lnTo>
                    <a:pt x="31884" y="277679"/>
                  </a:lnTo>
                  <a:lnTo>
                    <a:pt x="36325" y="281957"/>
                  </a:lnTo>
                  <a:lnTo>
                    <a:pt x="40872" y="285602"/>
                  </a:lnTo>
                  <a:lnTo>
                    <a:pt x="44699" y="288827"/>
                  </a:lnTo>
                  <a:lnTo>
                    <a:pt x="48043" y="291770"/>
                  </a:lnTo>
                  <a:lnTo>
                    <a:pt x="57113" y="3000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14"/>
            <p:cNvSpPr/>
            <p:nvPr/>
          </p:nvSpPr>
          <p:spPr>
            <a:xfrm>
              <a:off x="5657850" y="2921793"/>
              <a:ext cx="78433" cy="364333"/>
            </a:xfrm>
            <a:custGeom>
              <a:avLst/>
              <a:gdLst/>
              <a:ahLst/>
              <a:cxnLst/>
              <a:rect l="0" t="0" r="0" b="0"/>
              <a:pathLst>
                <a:path w="78433" h="364333">
                  <a:moveTo>
                    <a:pt x="28575" y="0"/>
                  </a:moveTo>
                  <a:lnTo>
                    <a:pt x="28575" y="3793"/>
                  </a:lnTo>
                  <a:lnTo>
                    <a:pt x="29368" y="5704"/>
                  </a:lnTo>
                  <a:lnTo>
                    <a:pt x="30691" y="7771"/>
                  </a:lnTo>
                  <a:lnTo>
                    <a:pt x="32367" y="9943"/>
                  </a:lnTo>
                  <a:lnTo>
                    <a:pt x="33484" y="12979"/>
                  </a:lnTo>
                  <a:lnTo>
                    <a:pt x="34726" y="20585"/>
                  </a:lnTo>
                  <a:lnTo>
                    <a:pt x="35850" y="24836"/>
                  </a:lnTo>
                  <a:lnTo>
                    <a:pt x="37394" y="29258"/>
                  </a:lnTo>
                  <a:lnTo>
                    <a:pt x="39216" y="33793"/>
                  </a:lnTo>
                  <a:lnTo>
                    <a:pt x="41226" y="39991"/>
                  </a:lnTo>
                  <a:lnTo>
                    <a:pt x="43359" y="47298"/>
                  </a:lnTo>
                  <a:lnTo>
                    <a:pt x="45574" y="55345"/>
                  </a:lnTo>
                  <a:lnTo>
                    <a:pt x="50153" y="70635"/>
                  </a:lnTo>
                  <a:lnTo>
                    <a:pt x="52485" y="78047"/>
                  </a:lnTo>
                  <a:lnTo>
                    <a:pt x="55628" y="86162"/>
                  </a:lnTo>
                  <a:lnTo>
                    <a:pt x="59310" y="94748"/>
                  </a:lnTo>
                  <a:lnTo>
                    <a:pt x="63353" y="103647"/>
                  </a:lnTo>
                  <a:lnTo>
                    <a:pt x="66841" y="111960"/>
                  </a:lnTo>
                  <a:lnTo>
                    <a:pt x="69960" y="119884"/>
                  </a:lnTo>
                  <a:lnTo>
                    <a:pt x="72834" y="127548"/>
                  </a:lnTo>
                  <a:lnTo>
                    <a:pt x="74750" y="135832"/>
                  </a:lnTo>
                  <a:lnTo>
                    <a:pt x="76027" y="144530"/>
                  </a:lnTo>
                  <a:lnTo>
                    <a:pt x="76878" y="153503"/>
                  </a:lnTo>
                  <a:lnTo>
                    <a:pt x="77446" y="161867"/>
                  </a:lnTo>
                  <a:lnTo>
                    <a:pt x="77824" y="169824"/>
                  </a:lnTo>
                  <a:lnTo>
                    <a:pt x="78244" y="185809"/>
                  </a:lnTo>
                  <a:lnTo>
                    <a:pt x="78432" y="203497"/>
                  </a:lnTo>
                  <a:lnTo>
                    <a:pt x="77687" y="212658"/>
                  </a:lnTo>
                  <a:lnTo>
                    <a:pt x="76398" y="221941"/>
                  </a:lnTo>
                  <a:lnTo>
                    <a:pt x="74745" y="231305"/>
                  </a:lnTo>
                  <a:lnTo>
                    <a:pt x="72054" y="239928"/>
                  </a:lnTo>
                  <a:lnTo>
                    <a:pt x="68674" y="248058"/>
                  </a:lnTo>
                  <a:lnTo>
                    <a:pt x="64833" y="255860"/>
                  </a:lnTo>
                  <a:lnTo>
                    <a:pt x="61478" y="263442"/>
                  </a:lnTo>
                  <a:lnTo>
                    <a:pt x="58448" y="270878"/>
                  </a:lnTo>
                  <a:lnTo>
                    <a:pt x="55634" y="278217"/>
                  </a:lnTo>
                  <a:lnTo>
                    <a:pt x="52170" y="285491"/>
                  </a:lnTo>
                  <a:lnTo>
                    <a:pt x="48274" y="292721"/>
                  </a:lnTo>
                  <a:lnTo>
                    <a:pt x="44089" y="299922"/>
                  </a:lnTo>
                  <a:lnTo>
                    <a:pt x="40505" y="307105"/>
                  </a:lnTo>
                  <a:lnTo>
                    <a:pt x="37322" y="314274"/>
                  </a:lnTo>
                  <a:lnTo>
                    <a:pt x="34406" y="321435"/>
                  </a:lnTo>
                  <a:lnTo>
                    <a:pt x="30875" y="327796"/>
                  </a:lnTo>
                  <a:lnTo>
                    <a:pt x="26934" y="333625"/>
                  </a:lnTo>
                  <a:lnTo>
                    <a:pt x="22717" y="339098"/>
                  </a:lnTo>
                  <a:lnTo>
                    <a:pt x="19114" y="343541"/>
                  </a:lnTo>
                  <a:lnTo>
                    <a:pt x="15918" y="347296"/>
                  </a:lnTo>
                  <a:lnTo>
                    <a:pt x="12993" y="350593"/>
                  </a:lnTo>
                  <a:lnTo>
                    <a:pt x="7627" y="356373"/>
                  </a:lnTo>
                  <a:lnTo>
                    <a:pt x="0" y="364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5"/>
            <p:cNvSpPr/>
            <p:nvPr/>
          </p:nvSpPr>
          <p:spPr>
            <a:xfrm>
              <a:off x="5743880" y="2986087"/>
              <a:ext cx="78277" cy="321470"/>
            </a:xfrm>
            <a:custGeom>
              <a:avLst/>
              <a:gdLst/>
              <a:ahLst/>
              <a:cxnLst/>
              <a:rect l="0" t="0" r="0" b="0"/>
              <a:pathLst>
                <a:path w="78277" h="321470">
                  <a:moveTo>
                    <a:pt x="42557" y="0"/>
                  </a:moveTo>
                  <a:lnTo>
                    <a:pt x="38765" y="3793"/>
                  </a:lnTo>
                  <a:lnTo>
                    <a:pt x="36854" y="6497"/>
                  </a:lnTo>
                  <a:lnTo>
                    <a:pt x="34787" y="9888"/>
                  </a:lnTo>
                  <a:lnTo>
                    <a:pt x="32614" y="13736"/>
                  </a:lnTo>
                  <a:lnTo>
                    <a:pt x="30372" y="18682"/>
                  </a:lnTo>
                  <a:lnTo>
                    <a:pt x="28084" y="24361"/>
                  </a:lnTo>
                  <a:lnTo>
                    <a:pt x="25765" y="30528"/>
                  </a:lnTo>
                  <a:lnTo>
                    <a:pt x="23425" y="37815"/>
                  </a:lnTo>
                  <a:lnTo>
                    <a:pt x="21071" y="45847"/>
                  </a:lnTo>
                  <a:lnTo>
                    <a:pt x="18708" y="54377"/>
                  </a:lnTo>
                  <a:lnTo>
                    <a:pt x="13966" y="70205"/>
                  </a:lnTo>
                  <a:lnTo>
                    <a:pt x="11590" y="77760"/>
                  </a:lnTo>
                  <a:lnTo>
                    <a:pt x="10006" y="85177"/>
                  </a:lnTo>
                  <a:lnTo>
                    <a:pt x="8951" y="92504"/>
                  </a:lnTo>
                  <a:lnTo>
                    <a:pt x="8247" y="99769"/>
                  </a:lnTo>
                  <a:lnTo>
                    <a:pt x="7777" y="107788"/>
                  </a:lnTo>
                  <a:lnTo>
                    <a:pt x="7256" y="125164"/>
                  </a:lnTo>
                  <a:lnTo>
                    <a:pt x="6323" y="133449"/>
                  </a:lnTo>
                  <a:lnTo>
                    <a:pt x="4907" y="141353"/>
                  </a:lnTo>
                  <a:lnTo>
                    <a:pt x="3170" y="149004"/>
                  </a:lnTo>
                  <a:lnTo>
                    <a:pt x="2011" y="157280"/>
                  </a:lnTo>
                  <a:lnTo>
                    <a:pt x="1239" y="165972"/>
                  </a:lnTo>
                  <a:lnTo>
                    <a:pt x="724" y="174942"/>
                  </a:lnTo>
                  <a:lnTo>
                    <a:pt x="152" y="191258"/>
                  </a:lnTo>
                  <a:lnTo>
                    <a:pt x="0" y="198943"/>
                  </a:lnTo>
                  <a:lnTo>
                    <a:pt x="692" y="206447"/>
                  </a:lnTo>
                  <a:lnTo>
                    <a:pt x="1947" y="213832"/>
                  </a:lnTo>
                  <a:lnTo>
                    <a:pt x="3578" y="221136"/>
                  </a:lnTo>
                  <a:lnTo>
                    <a:pt x="5458" y="228386"/>
                  </a:lnTo>
                  <a:lnTo>
                    <a:pt x="7506" y="235601"/>
                  </a:lnTo>
                  <a:lnTo>
                    <a:pt x="9665" y="242793"/>
                  </a:lnTo>
                  <a:lnTo>
                    <a:pt x="11898" y="249174"/>
                  </a:lnTo>
                  <a:lnTo>
                    <a:pt x="14180" y="255016"/>
                  </a:lnTo>
                  <a:lnTo>
                    <a:pt x="16495" y="260498"/>
                  </a:lnTo>
                  <a:lnTo>
                    <a:pt x="19626" y="266535"/>
                  </a:lnTo>
                  <a:lnTo>
                    <a:pt x="23301" y="272940"/>
                  </a:lnTo>
                  <a:lnTo>
                    <a:pt x="27338" y="279591"/>
                  </a:lnTo>
                  <a:lnTo>
                    <a:pt x="31618" y="285613"/>
                  </a:lnTo>
                  <a:lnTo>
                    <a:pt x="36058" y="291215"/>
                  </a:lnTo>
                  <a:lnTo>
                    <a:pt x="40606" y="296537"/>
                  </a:lnTo>
                  <a:lnTo>
                    <a:pt x="46018" y="300879"/>
                  </a:lnTo>
                  <a:lnTo>
                    <a:pt x="52008" y="304567"/>
                  </a:lnTo>
                  <a:lnTo>
                    <a:pt x="58383" y="307820"/>
                  </a:lnTo>
                  <a:lnTo>
                    <a:pt x="63426" y="310782"/>
                  </a:lnTo>
                  <a:lnTo>
                    <a:pt x="67583" y="313551"/>
                  </a:lnTo>
                  <a:lnTo>
                    <a:pt x="78276" y="321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16"/>
            <p:cNvSpPr/>
            <p:nvPr/>
          </p:nvSpPr>
          <p:spPr>
            <a:xfrm>
              <a:off x="5622131" y="3343275"/>
              <a:ext cx="99428" cy="364332"/>
            </a:xfrm>
            <a:custGeom>
              <a:avLst/>
              <a:gdLst/>
              <a:ahLst/>
              <a:cxnLst/>
              <a:rect l="0" t="0" r="0" b="0"/>
              <a:pathLst>
                <a:path w="99428" h="364332">
                  <a:moveTo>
                    <a:pt x="21431" y="0"/>
                  </a:moveTo>
                  <a:lnTo>
                    <a:pt x="21431" y="9943"/>
                  </a:lnTo>
                  <a:lnTo>
                    <a:pt x="23548" y="16590"/>
                  </a:lnTo>
                  <a:lnTo>
                    <a:pt x="25223" y="20585"/>
                  </a:lnTo>
                  <a:lnTo>
                    <a:pt x="27928" y="25629"/>
                  </a:lnTo>
                  <a:lnTo>
                    <a:pt x="31319" y="31374"/>
                  </a:lnTo>
                  <a:lnTo>
                    <a:pt x="35167" y="37584"/>
                  </a:lnTo>
                  <a:lnTo>
                    <a:pt x="38526" y="44106"/>
                  </a:lnTo>
                  <a:lnTo>
                    <a:pt x="41559" y="50835"/>
                  </a:lnTo>
                  <a:lnTo>
                    <a:pt x="44375" y="57703"/>
                  </a:lnTo>
                  <a:lnTo>
                    <a:pt x="49427" y="64662"/>
                  </a:lnTo>
                  <a:lnTo>
                    <a:pt x="55970" y="71683"/>
                  </a:lnTo>
                  <a:lnTo>
                    <a:pt x="63507" y="78745"/>
                  </a:lnTo>
                  <a:lnTo>
                    <a:pt x="70119" y="85834"/>
                  </a:lnTo>
                  <a:lnTo>
                    <a:pt x="76114" y="92941"/>
                  </a:lnTo>
                  <a:lnTo>
                    <a:pt x="81699" y="100060"/>
                  </a:lnTo>
                  <a:lnTo>
                    <a:pt x="86216" y="107188"/>
                  </a:lnTo>
                  <a:lnTo>
                    <a:pt x="90021" y="114322"/>
                  </a:lnTo>
                  <a:lnTo>
                    <a:pt x="93351" y="121458"/>
                  </a:lnTo>
                  <a:lnTo>
                    <a:pt x="95571" y="128597"/>
                  </a:lnTo>
                  <a:lnTo>
                    <a:pt x="97052" y="135737"/>
                  </a:lnTo>
                  <a:lnTo>
                    <a:pt x="98039" y="142879"/>
                  </a:lnTo>
                  <a:lnTo>
                    <a:pt x="98697" y="150815"/>
                  </a:lnTo>
                  <a:lnTo>
                    <a:pt x="99135" y="159281"/>
                  </a:lnTo>
                  <a:lnTo>
                    <a:pt x="99427" y="168099"/>
                  </a:lnTo>
                  <a:lnTo>
                    <a:pt x="98829" y="176360"/>
                  </a:lnTo>
                  <a:lnTo>
                    <a:pt x="97636" y="184248"/>
                  </a:lnTo>
                  <a:lnTo>
                    <a:pt x="96047" y="191888"/>
                  </a:lnTo>
                  <a:lnTo>
                    <a:pt x="94987" y="200157"/>
                  </a:lnTo>
                  <a:lnTo>
                    <a:pt x="94281" y="208844"/>
                  </a:lnTo>
                  <a:lnTo>
                    <a:pt x="93810" y="217810"/>
                  </a:lnTo>
                  <a:lnTo>
                    <a:pt x="91909" y="226169"/>
                  </a:lnTo>
                  <a:lnTo>
                    <a:pt x="89054" y="234123"/>
                  </a:lnTo>
                  <a:lnTo>
                    <a:pt x="85563" y="241807"/>
                  </a:lnTo>
                  <a:lnTo>
                    <a:pt x="81648" y="249311"/>
                  </a:lnTo>
                  <a:lnTo>
                    <a:pt x="77451" y="256695"/>
                  </a:lnTo>
                  <a:lnTo>
                    <a:pt x="73065" y="263999"/>
                  </a:lnTo>
                  <a:lnTo>
                    <a:pt x="69347" y="271249"/>
                  </a:lnTo>
                  <a:lnTo>
                    <a:pt x="66075" y="278464"/>
                  </a:lnTo>
                  <a:lnTo>
                    <a:pt x="63101" y="285655"/>
                  </a:lnTo>
                  <a:lnTo>
                    <a:pt x="59529" y="292830"/>
                  </a:lnTo>
                  <a:lnTo>
                    <a:pt x="55561" y="299995"/>
                  </a:lnTo>
                  <a:lnTo>
                    <a:pt x="51328" y="307152"/>
                  </a:lnTo>
                  <a:lnTo>
                    <a:pt x="46919" y="313512"/>
                  </a:lnTo>
                  <a:lnTo>
                    <a:pt x="42391" y="319339"/>
                  </a:lnTo>
                  <a:lnTo>
                    <a:pt x="37786" y="324811"/>
                  </a:lnTo>
                  <a:lnTo>
                    <a:pt x="33922" y="330047"/>
                  </a:lnTo>
                  <a:lnTo>
                    <a:pt x="30552" y="335125"/>
                  </a:lnTo>
                  <a:lnTo>
                    <a:pt x="27511" y="340098"/>
                  </a:lnTo>
                  <a:lnTo>
                    <a:pt x="23898" y="344207"/>
                  </a:lnTo>
                  <a:lnTo>
                    <a:pt x="19900" y="347740"/>
                  </a:lnTo>
                  <a:lnTo>
                    <a:pt x="15648" y="350889"/>
                  </a:lnTo>
                  <a:lnTo>
                    <a:pt x="12020" y="353782"/>
                  </a:lnTo>
                  <a:lnTo>
                    <a:pt x="8807" y="356505"/>
                  </a:lnTo>
                  <a:lnTo>
                    <a:pt x="0" y="364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17"/>
            <p:cNvSpPr/>
            <p:nvPr/>
          </p:nvSpPr>
          <p:spPr>
            <a:xfrm>
              <a:off x="5722564" y="3400425"/>
              <a:ext cx="71018" cy="307182"/>
            </a:xfrm>
            <a:custGeom>
              <a:avLst/>
              <a:gdLst/>
              <a:ahLst/>
              <a:cxnLst/>
              <a:rect l="0" t="0" r="0" b="0"/>
              <a:pathLst>
                <a:path w="71018" h="307182">
                  <a:moveTo>
                    <a:pt x="63873" y="0"/>
                  </a:moveTo>
                  <a:lnTo>
                    <a:pt x="63873" y="3792"/>
                  </a:lnTo>
                  <a:lnTo>
                    <a:pt x="63080" y="5703"/>
                  </a:lnTo>
                  <a:lnTo>
                    <a:pt x="61757" y="7770"/>
                  </a:lnTo>
                  <a:lnTo>
                    <a:pt x="60081" y="9943"/>
                  </a:lnTo>
                  <a:lnTo>
                    <a:pt x="59758" y="12979"/>
                  </a:lnTo>
                  <a:lnTo>
                    <a:pt x="61515" y="20585"/>
                  </a:lnTo>
                  <a:lnTo>
                    <a:pt x="61507" y="24836"/>
                  </a:lnTo>
                  <a:lnTo>
                    <a:pt x="59382" y="33792"/>
                  </a:lnTo>
                  <a:lnTo>
                    <a:pt x="56910" y="38403"/>
                  </a:lnTo>
                  <a:lnTo>
                    <a:pt x="53675" y="43064"/>
                  </a:lnTo>
                  <a:lnTo>
                    <a:pt x="49930" y="47759"/>
                  </a:lnTo>
                  <a:lnTo>
                    <a:pt x="45847" y="52477"/>
                  </a:lnTo>
                  <a:lnTo>
                    <a:pt x="41537" y="57209"/>
                  </a:lnTo>
                  <a:lnTo>
                    <a:pt x="37076" y="61952"/>
                  </a:lnTo>
                  <a:lnTo>
                    <a:pt x="33309" y="67495"/>
                  </a:lnTo>
                  <a:lnTo>
                    <a:pt x="30003" y="73571"/>
                  </a:lnTo>
                  <a:lnTo>
                    <a:pt x="27005" y="80004"/>
                  </a:lnTo>
                  <a:lnTo>
                    <a:pt x="24213" y="86673"/>
                  </a:lnTo>
                  <a:lnTo>
                    <a:pt x="21558" y="93501"/>
                  </a:lnTo>
                  <a:lnTo>
                    <a:pt x="16492" y="107437"/>
                  </a:lnTo>
                  <a:lnTo>
                    <a:pt x="4374" y="142912"/>
                  </a:lnTo>
                  <a:lnTo>
                    <a:pt x="2776" y="150043"/>
                  </a:lnTo>
                  <a:lnTo>
                    <a:pt x="1710" y="157178"/>
                  </a:lnTo>
                  <a:lnTo>
                    <a:pt x="1000" y="164317"/>
                  </a:lnTo>
                  <a:lnTo>
                    <a:pt x="526" y="171457"/>
                  </a:lnTo>
                  <a:lnTo>
                    <a:pt x="211" y="178598"/>
                  </a:lnTo>
                  <a:lnTo>
                    <a:pt x="0" y="185740"/>
                  </a:lnTo>
                  <a:lnTo>
                    <a:pt x="654" y="192883"/>
                  </a:lnTo>
                  <a:lnTo>
                    <a:pt x="1883" y="200026"/>
                  </a:lnTo>
                  <a:lnTo>
                    <a:pt x="3497" y="207169"/>
                  </a:lnTo>
                  <a:lnTo>
                    <a:pt x="5366" y="214313"/>
                  </a:lnTo>
                  <a:lnTo>
                    <a:pt x="7406" y="221457"/>
                  </a:lnTo>
                  <a:lnTo>
                    <a:pt x="9560" y="228600"/>
                  </a:lnTo>
                  <a:lnTo>
                    <a:pt x="12583" y="235743"/>
                  </a:lnTo>
                  <a:lnTo>
                    <a:pt x="16186" y="242887"/>
                  </a:lnTo>
                  <a:lnTo>
                    <a:pt x="20175" y="250031"/>
                  </a:lnTo>
                  <a:lnTo>
                    <a:pt x="24422" y="256381"/>
                  </a:lnTo>
                  <a:lnTo>
                    <a:pt x="28841" y="262202"/>
                  </a:lnTo>
                  <a:lnTo>
                    <a:pt x="33375" y="267670"/>
                  </a:lnTo>
                  <a:lnTo>
                    <a:pt x="37985" y="272903"/>
                  </a:lnTo>
                  <a:lnTo>
                    <a:pt x="47340" y="282950"/>
                  </a:lnTo>
                  <a:lnTo>
                    <a:pt x="60577" y="296633"/>
                  </a:lnTo>
                  <a:lnTo>
                    <a:pt x="71017" y="307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18"/>
            <p:cNvSpPr/>
            <p:nvPr/>
          </p:nvSpPr>
          <p:spPr>
            <a:xfrm>
              <a:off x="5557837" y="3779043"/>
              <a:ext cx="78459" cy="328614"/>
            </a:xfrm>
            <a:custGeom>
              <a:avLst/>
              <a:gdLst/>
              <a:ahLst/>
              <a:cxnLst/>
              <a:rect l="0" t="0" r="0" b="0"/>
              <a:pathLst>
                <a:path w="78459" h="328614">
                  <a:moveTo>
                    <a:pt x="35719" y="0"/>
                  </a:moveTo>
                  <a:lnTo>
                    <a:pt x="35719" y="3792"/>
                  </a:lnTo>
                  <a:lnTo>
                    <a:pt x="36513" y="5704"/>
                  </a:lnTo>
                  <a:lnTo>
                    <a:pt x="37835" y="7771"/>
                  </a:lnTo>
                  <a:lnTo>
                    <a:pt x="39511" y="9943"/>
                  </a:lnTo>
                  <a:lnTo>
                    <a:pt x="40629" y="12186"/>
                  </a:lnTo>
                  <a:lnTo>
                    <a:pt x="42994" y="20721"/>
                  </a:lnTo>
                  <a:lnTo>
                    <a:pt x="46361" y="31434"/>
                  </a:lnTo>
                  <a:lnTo>
                    <a:pt x="48370" y="36831"/>
                  </a:lnTo>
                  <a:lnTo>
                    <a:pt x="50503" y="42017"/>
                  </a:lnTo>
                  <a:lnTo>
                    <a:pt x="52718" y="47061"/>
                  </a:lnTo>
                  <a:lnTo>
                    <a:pt x="57298" y="56900"/>
                  </a:lnTo>
                  <a:lnTo>
                    <a:pt x="59630" y="61746"/>
                  </a:lnTo>
                  <a:lnTo>
                    <a:pt x="61978" y="67358"/>
                  </a:lnTo>
                  <a:lnTo>
                    <a:pt x="64338" y="73480"/>
                  </a:lnTo>
                  <a:lnTo>
                    <a:pt x="69076" y="86633"/>
                  </a:lnTo>
                  <a:lnTo>
                    <a:pt x="73828" y="100416"/>
                  </a:lnTo>
                  <a:lnTo>
                    <a:pt x="75412" y="107425"/>
                  </a:lnTo>
                  <a:lnTo>
                    <a:pt x="76469" y="114480"/>
                  </a:lnTo>
                  <a:lnTo>
                    <a:pt x="77173" y="121564"/>
                  </a:lnTo>
                  <a:lnTo>
                    <a:pt x="77642" y="128668"/>
                  </a:lnTo>
                  <a:lnTo>
                    <a:pt x="77955" y="135785"/>
                  </a:lnTo>
                  <a:lnTo>
                    <a:pt x="78303" y="150043"/>
                  </a:lnTo>
                  <a:lnTo>
                    <a:pt x="78458" y="164317"/>
                  </a:lnTo>
                  <a:lnTo>
                    <a:pt x="77705" y="171457"/>
                  </a:lnTo>
                  <a:lnTo>
                    <a:pt x="76410" y="178599"/>
                  </a:lnTo>
                  <a:lnTo>
                    <a:pt x="74752" y="185741"/>
                  </a:lnTo>
                  <a:lnTo>
                    <a:pt x="72060" y="192884"/>
                  </a:lnTo>
                  <a:lnTo>
                    <a:pt x="68678" y="200027"/>
                  </a:lnTo>
                  <a:lnTo>
                    <a:pt x="64835" y="207170"/>
                  </a:lnTo>
                  <a:lnTo>
                    <a:pt x="61480" y="214314"/>
                  </a:lnTo>
                  <a:lnTo>
                    <a:pt x="58449" y="221457"/>
                  </a:lnTo>
                  <a:lnTo>
                    <a:pt x="55635" y="228601"/>
                  </a:lnTo>
                  <a:lnTo>
                    <a:pt x="50391" y="242888"/>
                  </a:lnTo>
                  <a:lnTo>
                    <a:pt x="47882" y="250032"/>
                  </a:lnTo>
                  <a:lnTo>
                    <a:pt x="44621" y="256382"/>
                  </a:lnTo>
                  <a:lnTo>
                    <a:pt x="40860" y="262203"/>
                  </a:lnTo>
                  <a:lnTo>
                    <a:pt x="36765" y="267671"/>
                  </a:lnTo>
                  <a:lnTo>
                    <a:pt x="27982" y="280096"/>
                  </a:lnTo>
                  <a:lnTo>
                    <a:pt x="23417" y="286743"/>
                  </a:lnTo>
                  <a:lnTo>
                    <a:pt x="19580" y="292763"/>
                  </a:lnTo>
                  <a:lnTo>
                    <a:pt x="16229" y="298362"/>
                  </a:lnTo>
                  <a:lnTo>
                    <a:pt x="13200" y="303683"/>
                  </a:lnTo>
                  <a:lnTo>
                    <a:pt x="10388" y="308024"/>
                  </a:lnTo>
                  <a:lnTo>
                    <a:pt x="7719" y="311712"/>
                  </a:lnTo>
                  <a:lnTo>
                    <a:pt x="5146" y="314965"/>
                  </a:lnTo>
                  <a:lnTo>
                    <a:pt x="3431" y="317927"/>
                  </a:lnTo>
                  <a:lnTo>
                    <a:pt x="2287" y="320695"/>
                  </a:lnTo>
                  <a:lnTo>
                    <a:pt x="0" y="328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19"/>
            <p:cNvSpPr/>
            <p:nvPr/>
          </p:nvSpPr>
          <p:spPr>
            <a:xfrm>
              <a:off x="5643607" y="3850481"/>
              <a:ext cx="78538" cy="300038"/>
            </a:xfrm>
            <a:custGeom>
              <a:avLst/>
              <a:gdLst/>
              <a:ahLst/>
              <a:cxnLst/>
              <a:rect l="0" t="0" r="0" b="0"/>
              <a:pathLst>
                <a:path w="78538" h="300038">
                  <a:moveTo>
                    <a:pt x="78537" y="0"/>
                  </a:moveTo>
                  <a:lnTo>
                    <a:pt x="43984" y="34552"/>
                  </a:lnTo>
                  <a:lnTo>
                    <a:pt x="40421" y="38910"/>
                  </a:lnTo>
                  <a:lnTo>
                    <a:pt x="37251" y="43402"/>
                  </a:lnTo>
                  <a:lnTo>
                    <a:pt x="34344" y="47985"/>
                  </a:lnTo>
                  <a:lnTo>
                    <a:pt x="31612" y="53421"/>
                  </a:lnTo>
                  <a:lnTo>
                    <a:pt x="28997" y="59426"/>
                  </a:lnTo>
                  <a:lnTo>
                    <a:pt x="26461" y="65811"/>
                  </a:lnTo>
                  <a:lnTo>
                    <a:pt x="23182" y="71655"/>
                  </a:lnTo>
                  <a:lnTo>
                    <a:pt x="19408" y="77139"/>
                  </a:lnTo>
                  <a:lnTo>
                    <a:pt x="15305" y="82382"/>
                  </a:lnTo>
                  <a:lnTo>
                    <a:pt x="11776" y="88259"/>
                  </a:lnTo>
                  <a:lnTo>
                    <a:pt x="8629" y="94558"/>
                  </a:lnTo>
                  <a:lnTo>
                    <a:pt x="5738" y="101139"/>
                  </a:lnTo>
                  <a:lnTo>
                    <a:pt x="3811" y="107907"/>
                  </a:lnTo>
                  <a:lnTo>
                    <a:pt x="2525" y="114800"/>
                  </a:lnTo>
                  <a:lnTo>
                    <a:pt x="1668" y="121778"/>
                  </a:lnTo>
                  <a:lnTo>
                    <a:pt x="1098" y="128810"/>
                  </a:lnTo>
                  <a:lnTo>
                    <a:pt x="717" y="135879"/>
                  </a:lnTo>
                  <a:lnTo>
                    <a:pt x="294" y="150084"/>
                  </a:lnTo>
                  <a:lnTo>
                    <a:pt x="0" y="185746"/>
                  </a:lnTo>
                  <a:lnTo>
                    <a:pt x="779" y="192887"/>
                  </a:lnTo>
                  <a:lnTo>
                    <a:pt x="2092" y="200029"/>
                  </a:lnTo>
                  <a:lnTo>
                    <a:pt x="3761" y="207171"/>
                  </a:lnTo>
                  <a:lnTo>
                    <a:pt x="6461" y="214314"/>
                  </a:lnTo>
                  <a:lnTo>
                    <a:pt x="9849" y="221458"/>
                  </a:lnTo>
                  <a:lnTo>
                    <a:pt x="13694" y="228601"/>
                  </a:lnTo>
                  <a:lnTo>
                    <a:pt x="17846" y="235744"/>
                  </a:lnTo>
                  <a:lnTo>
                    <a:pt x="30479" y="256381"/>
                  </a:lnTo>
                  <a:lnTo>
                    <a:pt x="33799" y="262202"/>
                  </a:lnTo>
                  <a:lnTo>
                    <a:pt x="36805" y="267670"/>
                  </a:lnTo>
                  <a:lnTo>
                    <a:pt x="40397" y="273697"/>
                  </a:lnTo>
                  <a:lnTo>
                    <a:pt x="57105" y="3000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20"/>
            <p:cNvSpPr/>
            <p:nvPr/>
          </p:nvSpPr>
          <p:spPr>
            <a:xfrm>
              <a:off x="5514975" y="4193381"/>
              <a:ext cx="71013" cy="364332"/>
            </a:xfrm>
            <a:custGeom>
              <a:avLst/>
              <a:gdLst/>
              <a:ahLst/>
              <a:cxnLst/>
              <a:rect l="0" t="0" r="0" b="0"/>
              <a:pathLst>
                <a:path w="71013" h="364332">
                  <a:moveTo>
                    <a:pt x="14287" y="0"/>
                  </a:moveTo>
                  <a:lnTo>
                    <a:pt x="18079" y="3792"/>
                  </a:lnTo>
                  <a:lnTo>
                    <a:pt x="19197" y="5703"/>
                  </a:lnTo>
                  <a:lnTo>
                    <a:pt x="20438" y="9943"/>
                  </a:lnTo>
                  <a:lnTo>
                    <a:pt x="21563" y="13773"/>
                  </a:lnTo>
                  <a:lnTo>
                    <a:pt x="26938" y="30539"/>
                  </a:lnTo>
                  <a:lnTo>
                    <a:pt x="31287" y="43735"/>
                  </a:lnTo>
                  <a:lnTo>
                    <a:pt x="34352" y="51382"/>
                  </a:lnTo>
                  <a:lnTo>
                    <a:pt x="37983" y="59654"/>
                  </a:lnTo>
                  <a:lnTo>
                    <a:pt x="41990" y="68345"/>
                  </a:lnTo>
                  <a:lnTo>
                    <a:pt x="45456" y="76519"/>
                  </a:lnTo>
                  <a:lnTo>
                    <a:pt x="48560" y="84350"/>
                  </a:lnTo>
                  <a:lnTo>
                    <a:pt x="51423" y="91952"/>
                  </a:lnTo>
                  <a:lnTo>
                    <a:pt x="54126" y="100195"/>
                  </a:lnTo>
                  <a:lnTo>
                    <a:pt x="56722" y="108865"/>
                  </a:lnTo>
                  <a:lnTo>
                    <a:pt x="61722" y="126966"/>
                  </a:lnTo>
                  <a:lnTo>
                    <a:pt x="66591" y="145594"/>
                  </a:lnTo>
                  <a:lnTo>
                    <a:pt x="68206" y="154213"/>
                  </a:lnTo>
                  <a:lnTo>
                    <a:pt x="69284" y="162340"/>
                  </a:lnTo>
                  <a:lnTo>
                    <a:pt x="70001" y="170139"/>
                  </a:lnTo>
                  <a:lnTo>
                    <a:pt x="70480" y="178513"/>
                  </a:lnTo>
                  <a:lnTo>
                    <a:pt x="71012" y="196285"/>
                  </a:lnTo>
                  <a:lnTo>
                    <a:pt x="70360" y="204676"/>
                  </a:lnTo>
                  <a:lnTo>
                    <a:pt x="69132" y="212650"/>
                  </a:lnTo>
                  <a:lnTo>
                    <a:pt x="67519" y="220348"/>
                  </a:lnTo>
                  <a:lnTo>
                    <a:pt x="61457" y="246352"/>
                  </a:lnTo>
                  <a:lnTo>
                    <a:pt x="59228" y="254722"/>
                  </a:lnTo>
                  <a:lnTo>
                    <a:pt x="54634" y="270372"/>
                  </a:lnTo>
                  <a:lnTo>
                    <a:pt x="51504" y="277879"/>
                  </a:lnTo>
                  <a:lnTo>
                    <a:pt x="47830" y="285266"/>
                  </a:lnTo>
                  <a:lnTo>
                    <a:pt x="43793" y="292571"/>
                  </a:lnTo>
                  <a:lnTo>
                    <a:pt x="39514" y="299822"/>
                  </a:lnTo>
                  <a:lnTo>
                    <a:pt x="26701" y="320611"/>
                  </a:lnTo>
                  <a:lnTo>
                    <a:pt x="23357" y="326453"/>
                  </a:lnTo>
                  <a:lnTo>
                    <a:pt x="17524" y="337178"/>
                  </a:lnTo>
                  <a:lnTo>
                    <a:pt x="12286" y="347236"/>
                  </a:lnTo>
                  <a:lnTo>
                    <a:pt x="9778" y="351347"/>
                  </a:lnTo>
                  <a:lnTo>
                    <a:pt x="7313" y="354881"/>
                  </a:lnTo>
                  <a:lnTo>
                    <a:pt x="0" y="364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21"/>
            <p:cNvSpPr/>
            <p:nvPr/>
          </p:nvSpPr>
          <p:spPr>
            <a:xfrm>
              <a:off x="5600832" y="4271962"/>
              <a:ext cx="85594" cy="307182"/>
            </a:xfrm>
            <a:custGeom>
              <a:avLst/>
              <a:gdLst/>
              <a:ahLst/>
              <a:cxnLst/>
              <a:rect l="0" t="0" r="0" b="0"/>
              <a:pathLst>
                <a:path w="85594" h="307182">
                  <a:moveTo>
                    <a:pt x="85593" y="0"/>
                  </a:moveTo>
                  <a:lnTo>
                    <a:pt x="57952" y="27642"/>
                  </a:lnTo>
                  <a:lnTo>
                    <a:pt x="53671" y="32715"/>
                  </a:lnTo>
                  <a:lnTo>
                    <a:pt x="49230" y="38479"/>
                  </a:lnTo>
                  <a:lnTo>
                    <a:pt x="44683" y="44703"/>
                  </a:lnTo>
                  <a:lnTo>
                    <a:pt x="40856" y="51233"/>
                  </a:lnTo>
                  <a:lnTo>
                    <a:pt x="37512" y="57968"/>
                  </a:lnTo>
                  <a:lnTo>
                    <a:pt x="34489" y="64839"/>
                  </a:lnTo>
                  <a:lnTo>
                    <a:pt x="30886" y="71801"/>
                  </a:lnTo>
                  <a:lnTo>
                    <a:pt x="26897" y="78824"/>
                  </a:lnTo>
                  <a:lnTo>
                    <a:pt x="22649" y="85887"/>
                  </a:lnTo>
                  <a:lnTo>
                    <a:pt x="19024" y="92976"/>
                  </a:lnTo>
                  <a:lnTo>
                    <a:pt x="15814" y="100084"/>
                  </a:lnTo>
                  <a:lnTo>
                    <a:pt x="12879" y="107204"/>
                  </a:lnTo>
                  <a:lnTo>
                    <a:pt x="10130" y="114332"/>
                  </a:lnTo>
                  <a:lnTo>
                    <a:pt x="4958" y="128602"/>
                  </a:lnTo>
                  <a:lnTo>
                    <a:pt x="3261" y="135741"/>
                  </a:lnTo>
                  <a:lnTo>
                    <a:pt x="2130" y="142881"/>
                  </a:lnTo>
                  <a:lnTo>
                    <a:pt x="1376" y="150023"/>
                  </a:lnTo>
                  <a:lnTo>
                    <a:pt x="873" y="157165"/>
                  </a:lnTo>
                  <a:lnTo>
                    <a:pt x="538" y="164308"/>
                  </a:lnTo>
                  <a:lnTo>
                    <a:pt x="166" y="179388"/>
                  </a:lnTo>
                  <a:lnTo>
                    <a:pt x="0" y="196674"/>
                  </a:lnTo>
                  <a:lnTo>
                    <a:pt x="750" y="204935"/>
                  </a:lnTo>
                  <a:lnTo>
                    <a:pt x="2043" y="212823"/>
                  </a:lnTo>
                  <a:lnTo>
                    <a:pt x="3700" y="220464"/>
                  </a:lnTo>
                  <a:lnTo>
                    <a:pt x="6392" y="228732"/>
                  </a:lnTo>
                  <a:lnTo>
                    <a:pt x="9772" y="237420"/>
                  </a:lnTo>
                  <a:lnTo>
                    <a:pt x="13614" y="246386"/>
                  </a:lnTo>
                  <a:lnTo>
                    <a:pt x="17764" y="254745"/>
                  </a:lnTo>
                  <a:lnTo>
                    <a:pt x="22117" y="262699"/>
                  </a:lnTo>
                  <a:lnTo>
                    <a:pt x="26607" y="270383"/>
                  </a:lnTo>
                  <a:lnTo>
                    <a:pt x="33712" y="283153"/>
                  </a:lnTo>
                  <a:lnTo>
                    <a:pt x="36718" y="288781"/>
                  </a:lnTo>
                  <a:lnTo>
                    <a:pt x="40310" y="293327"/>
                  </a:lnTo>
                  <a:lnTo>
                    <a:pt x="44291" y="297151"/>
                  </a:lnTo>
                  <a:lnTo>
                    <a:pt x="57018" y="307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22"/>
            <p:cNvSpPr/>
            <p:nvPr/>
          </p:nvSpPr>
          <p:spPr>
            <a:xfrm>
              <a:off x="5407819" y="4643437"/>
              <a:ext cx="85405" cy="285751"/>
            </a:xfrm>
            <a:custGeom>
              <a:avLst/>
              <a:gdLst/>
              <a:ahLst/>
              <a:cxnLst/>
              <a:rect l="0" t="0" r="0" b="0"/>
              <a:pathLst>
                <a:path w="85405" h="285751">
                  <a:moveTo>
                    <a:pt x="71437" y="0"/>
                  </a:moveTo>
                  <a:lnTo>
                    <a:pt x="71437" y="13736"/>
                  </a:lnTo>
                  <a:lnTo>
                    <a:pt x="72230" y="18682"/>
                  </a:lnTo>
                  <a:lnTo>
                    <a:pt x="73553" y="24361"/>
                  </a:lnTo>
                  <a:lnTo>
                    <a:pt x="75229" y="30528"/>
                  </a:lnTo>
                  <a:lnTo>
                    <a:pt x="76346" y="37021"/>
                  </a:lnTo>
                  <a:lnTo>
                    <a:pt x="77091" y="43731"/>
                  </a:lnTo>
                  <a:lnTo>
                    <a:pt x="77588" y="50585"/>
                  </a:lnTo>
                  <a:lnTo>
                    <a:pt x="78712" y="58329"/>
                  </a:lnTo>
                  <a:lnTo>
                    <a:pt x="80256" y="66668"/>
                  </a:lnTo>
                  <a:lnTo>
                    <a:pt x="82078" y="75401"/>
                  </a:lnTo>
                  <a:lnTo>
                    <a:pt x="83294" y="83605"/>
                  </a:lnTo>
                  <a:lnTo>
                    <a:pt x="84104" y="91455"/>
                  </a:lnTo>
                  <a:lnTo>
                    <a:pt x="84644" y="99071"/>
                  </a:lnTo>
                  <a:lnTo>
                    <a:pt x="85005" y="106528"/>
                  </a:lnTo>
                  <a:lnTo>
                    <a:pt x="85404" y="121164"/>
                  </a:lnTo>
                  <a:lnTo>
                    <a:pt x="84717" y="129195"/>
                  </a:lnTo>
                  <a:lnTo>
                    <a:pt x="83466" y="137724"/>
                  </a:lnTo>
                  <a:lnTo>
                    <a:pt x="81837" y="146585"/>
                  </a:lnTo>
                  <a:lnTo>
                    <a:pt x="79958" y="154873"/>
                  </a:lnTo>
                  <a:lnTo>
                    <a:pt x="77911" y="162781"/>
                  </a:lnTo>
                  <a:lnTo>
                    <a:pt x="73520" y="178710"/>
                  </a:lnTo>
                  <a:lnTo>
                    <a:pt x="68923" y="196373"/>
                  </a:lnTo>
                  <a:lnTo>
                    <a:pt x="65792" y="204734"/>
                  </a:lnTo>
                  <a:lnTo>
                    <a:pt x="62118" y="212689"/>
                  </a:lnTo>
                  <a:lnTo>
                    <a:pt x="58080" y="220374"/>
                  </a:lnTo>
                  <a:lnTo>
                    <a:pt x="53801" y="227085"/>
                  </a:lnTo>
                  <a:lnTo>
                    <a:pt x="49361" y="233146"/>
                  </a:lnTo>
                  <a:lnTo>
                    <a:pt x="44814" y="238775"/>
                  </a:lnTo>
                  <a:lnTo>
                    <a:pt x="40194" y="244115"/>
                  </a:lnTo>
                  <a:lnTo>
                    <a:pt x="35527" y="249262"/>
                  </a:lnTo>
                  <a:lnTo>
                    <a:pt x="26108" y="259214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23"/>
            <p:cNvSpPr/>
            <p:nvPr/>
          </p:nvSpPr>
          <p:spPr>
            <a:xfrm>
              <a:off x="5483247" y="4672012"/>
              <a:ext cx="96023" cy="292895"/>
            </a:xfrm>
            <a:custGeom>
              <a:avLst/>
              <a:gdLst/>
              <a:ahLst/>
              <a:cxnLst/>
              <a:rect l="0" t="0" r="0" b="0"/>
              <a:pathLst>
                <a:path w="96023" h="292895">
                  <a:moveTo>
                    <a:pt x="96022" y="0"/>
                  </a:moveTo>
                  <a:lnTo>
                    <a:pt x="92230" y="0"/>
                  </a:lnTo>
                  <a:lnTo>
                    <a:pt x="91112" y="794"/>
                  </a:lnTo>
                  <a:lnTo>
                    <a:pt x="90367" y="2117"/>
                  </a:lnTo>
                  <a:lnTo>
                    <a:pt x="89870" y="3792"/>
                  </a:lnTo>
                  <a:lnTo>
                    <a:pt x="87202" y="7771"/>
                  </a:lnTo>
                  <a:lnTo>
                    <a:pt x="85380" y="9944"/>
                  </a:lnTo>
                  <a:lnTo>
                    <a:pt x="83370" y="12979"/>
                  </a:lnTo>
                  <a:lnTo>
                    <a:pt x="81237" y="16590"/>
                  </a:lnTo>
                  <a:lnTo>
                    <a:pt x="79022" y="20585"/>
                  </a:lnTo>
                  <a:lnTo>
                    <a:pt x="75957" y="25630"/>
                  </a:lnTo>
                  <a:lnTo>
                    <a:pt x="68319" y="37585"/>
                  </a:lnTo>
                  <a:lnTo>
                    <a:pt x="64853" y="44107"/>
                  </a:lnTo>
                  <a:lnTo>
                    <a:pt x="61749" y="50836"/>
                  </a:lnTo>
                  <a:lnTo>
                    <a:pt x="58886" y="57703"/>
                  </a:lnTo>
                  <a:lnTo>
                    <a:pt x="55389" y="64662"/>
                  </a:lnTo>
                  <a:lnTo>
                    <a:pt x="51471" y="71684"/>
                  </a:lnTo>
                  <a:lnTo>
                    <a:pt x="47271" y="78746"/>
                  </a:lnTo>
                  <a:lnTo>
                    <a:pt x="38371" y="92942"/>
                  </a:lnTo>
                  <a:lnTo>
                    <a:pt x="33775" y="100061"/>
                  </a:lnTo>
                  <a:lnTo>
                    <a:pt x="29918" y="107189"/>
                  </a:lnTo>
                  <a:lnTo>
                    <a:pt x="26553" y="114322"/>
                  </a:lnTo>
                  <a:lnTo>
                    <a:pt x="23515" y="121458"/>
                  </a:lnTo>
                  <a:lnTo>
                    <a:pt x="20697" y="128597"/>
                  </a:lnTo>
                  <a:lnTo>
                    <a:pt x="15448" y="142880"/>
                  </a:lnTo>
                  <a:lnTo>
                    <a:pt x="3204" y="178595"/>
                  </a:lnTo>
                  <a:lnTo>
                    <a:pt x="806" y="185738"/>
                  </a:lnTo>
                  <a:lnTo>
                    <a:pt x="0" y="192881"/>
                  </a:lnTo>
                  <a:lnTo>
                    <a:pt x="258" y="200025"/>
                  </a:lnTo>
                  <a:lnTo>
                    <a:pt x="1223" y="207169"/>
                  </a:lnTo>
                  <a:lnTo>
                    <a:pt x="2660" y="214313"/>
                  </a:lnTo>
                  <a:lnTo>
                    <a:pt x="4412" y="221456"/>
                  </a:lnTo>
                  <a:lnTo>
                    <a:pt x="6374" y="228600"/>
                  </a:lnTo>
                  <a:lnTo>
                    <a:pt x="10669" y="242888"/>
                  </a:lnTo>
                  <a:lnTo>
                    <a:pt x="12926" y="250031"/>
                  </a:lnTo>
                  <a:lnTo>
                    <a:pt x="16019" y="256382"/>
                  </a:lnTo>
                  <a:lnTo>
                    <a:pt x="19668" y="262203"/>
                  </a:lnTo>
                  <a:lnTo>
                    <a:pt x="23688" y="267670"/>
                  </a:lnTo>
                  <a:lnTo>
                    <a:pt x="27161" y="272903"/>
                  </a:lnTo>
                  <a:lnTo>
                    <a:pt x="30271" y="277980"/>
                  </a:lnTo>
                  <a:lnTo>
                    <a:pt x="38872" y="2928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24"/>
            <p:cNvSpPr/>
            <p:nvPr/>
          </p:nvSpPr>
          <p:spPr>
            <a:xfrm>
              <a:off x="5786437" y="2678906"/>
              <a:ext cx="885826" cy="592932"/>
            </a:xfrm>
            <a:custGeom>
              <a:avLst/>
              <a:gdLst/>
              <a:ahLst/>
              <a:cxnLst/>
              <a:rect l="0" t="0" r="0" b="0"/>
              <a:pathLst>
                <a:path w="885826" h="592932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4"/>
                  </a:lnTo>
                  <a:lnTo>
                    <a:pt x="5704" y="6482"/>
                  </a:lnTo>
                  <a:lnTo>
                    <a:pt x="9944" y="6850"/>
                  </a:lnTo>
                  <a:lnTo>
                    <a:pt x="12185" y="7741"/>
                  </a:lnTo>
                  <a:lnTo>
                    <a:pt x="16792" y="10849"/>
                  </a:lnTo>
                  <a:lnTo>
                    <a:pt x="23603" y="12759"/>
                  </a:lnTo>
                  <a:lnTo>
                    <a:pt x="27641" y="13269"/>
                  </a:lnTo>
                  <a:lnTo>
                    <a:pt x="34246" y="15951"/>
                  </a:lnTo>
                  <a:lnTo>
                    <a:pt x="41415" y="19789"/>
                  </a:lnTo>
                  <a:lnTo>
                    <a:pt x="61185" y="28721"/>
                  </a:lnTo>
                  <a:lnTo>
                    <a:pt x="86079" y="42875"/>
                  </a:lnTo>
                  <a:lnTo>
                    <a:pt x="98001" y="50010"/>
                  </a:lnTo>
                  <a:lnTo>
                    <a:pt x="108677" y="57151"/>
                  </a:lnTo>
                  <a:lnTo>
                    <a:pt x="131169" y="69850"/>
                  </a:lnTo>
                  <a:lnTo>
                    <a:pt x="154808" y="87113"/>
                  </a:lnTo>
                  <a:lnTo>
                    <a:pt x="174630" y="102344"/>
                  </a:lnTo>
                  <a:lnTo>
                    <a:pt x="200654" y="115936"/>
                  </a:lnTo>
                  <a:lnTo>
                    <a:pt x="223760" y="129072"/>
                  </a:lnTo>
                  <a:lnTo>
                    <a:pt x="246481" y="143019"/>
                  </a:lnTo>
                  <a:lnTo>
                    <a:pt x="265384" y="157205"/>
                  </a:lnTo>
                  <a:lnTo>
                    <a:pt x="288182" y="171462"/>
                  </a:lnTo>
                  <a:lnTo>
                    <a:pt x="312929" y="185741"/>
                  </a:lnTo>
                  <a:lnTo>
                    <a:pt x="335343" y="200026"/>
                  </a:lnTo>
                  <a:lnTo>
                    <a:pt x="359182" y="216429"/>
                  </a:lnTo>
                  <a:lnTo>
                    <a:pt x="386354" y="234254"/>
                  </a:lnTo>
                  <a:lnTo>
                    <a:pt x="412396" y="251706"/>
                  </a:lnTo>
                  <a:lnTo>
                    <a:pt x="437311" y="269842"/>
                  </a:lnTo>
                  <a:lnTo>
                    <a:pt x="477966" y="293985"/>
                  </a:lnTo>
                  <a:lnTo>
                    <a:pt x="498708" y="307666"/>
                  </a:lnTo>
                  <a:lnTo>
                    <a:pt x="518511" y="320890"/>
                  </a:lnTo>
                  <a:lnTo>
                    <a:pt x="537895" y="332060"/>
                  </a:lnTo>
                  <a:lnTo>
                    <a:pt x="557094" y="344432"/>
                  </a:lnTo>
                  <a:lnTo>
                    <a:pt x="575416" y="357868"/>
                  </a:lnTo>
                  <a:lnTo>
                    <a:pt x="599913" y="378820"/>
                  </a:lnTo>
                  <a:lnTo>
                    <a:pt x="617731" y="392996"/>
                  </a:lnTo>
                  <a:lnTo>
                    <a:pt x="636232" y="405117"/>
                  </a:lnTo>
                  <a:lnTo>
                    <a:pt x="655039" y="416589"/>
                  </a:lnTo>
                  <a:lnTo>
                    <a:pt x="673981" y="429625"/>
                  </a:lnTo>
                  <a:lnTo>
                    <a:pt x="690866" y="443357"/>
                  </a:lnTo>
                  <a:lnTo>
                    <a:pt x="707101" y="456604"/>
                  </a:lnTo>
                  <a:lnTo>
                    <a:pt x="733299" y="472986"/>
                  </a:lnTo>
                  <a:lnTo>
                    <a:pt x="757289" y="487895"/>
                  </a:lnTo>
                  <a:lnTo>
                    <a:pt x="782565" y="502366"/>
                  </a:lnTo>
                  <a:lnTo>
                    <a:pt x="815057" y="526246"/>
                  </a:lnTo>
                  <a:lnTo>
                    <a:pt x="832225" y="540541"/>
                  </a:lnTo>
                  <a:lnTo>
                    <a:pt x="847366" y="554830"/>
                  </a:lnTo>
                  <a:lnTo>
                    <a:pt x="861906" y="569119"/>
                  </a:lnTo>
                  <a:lnTo>
                    <a:pt x="875339" y="586581"/>
                  </a:lnTo>
                  <a:lnTo>
                    <a:pt x="878041" y="588698"/>
                  </a:lnTo>
                  <a:lnTo>
                    <a:pt x="885825" y="592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25"/>
            <p:cNvSpPr/>
            <p:nvPr/>
          </p:nvSpPr>
          <p:spPr>
            <a:xfrm>
              <a:off x="5729287" y="3136106"/>
              <a:ext cx="821532" cy="278607"/>
            </a:xfrm>
            <a:custGeom>
              <a:avLst/>
              <a:gdLst/>
              <a:ahLst/>
              <a:cxnLst/>
              <a:rect l="0" t="0" r="0" b="0"/>
              <a:pathLst>
                <a:path w="821532" h="278607">
                  <a:moveTo>
                    <a:pt x="0" y="0"/>
                  </a:moveTo>
                  <a:lnTo>
                    <a:pt x="20793" y="0"/>
                  </a:lnTo>
                  <a:lnTo>
                    <a:pt x="24180" y="794"/>
                  </a:lnTo>
                  <a:lnTo>
                    <a:pt x="33535" y="4909"/>
                  </a:lnTo>
                  <a:lnTo>
                    <a:pt x="58901" y="10642"/>
                  </a:lnTo>
                  <a:lnTo>
                    <a:pt x="81162" y="14361"/>
                  </a:lnTo>
                  <a:lnTo>
                    <a:pt x="100777" y="19777"/>
                  </a:lnTo>
                  <a:lnTo>
                    <a:pt x="121670" y="26409"/>
                  </a:lnTo>
                  <a:lnTo>
                    <a:pt x="221457" y="59532"/>
                  </a:lnTo>
                  <a:lnTo>
                    <a:pt x="270470" y="73819"/>
                  </a:lnTo>
                  <a:lnTo>
                    <a:pt x="287425" y="80698"/>
                  </a:lnTo>
                  <a:lnTo>
                    <a:pt x="305545" y="89047"/>
                  </a:lnTo>
                  <a:lnTo>
                    <a:pt x="324181" y="98049"/>
                  </a:lnTo>
                  <a:lnTo>
                    <a:pt x="345164" y="105225"/>
                  </a:lnTo>
                  <a:lnTo>
                    <a:pt x="366925" y="111854"/>
                  </a:lnTo>
                  <a:lnTo>
                    <a:pt x="404649" y="126928"/>
                  </a:lnTo>
                  <a:lnTo>
                    <a:pt x="421144" y="133406"/>
                  </a:lnTo>
                  <a:lnTo>
                    <a:pt x="439058" y="141577"/>
                  </a:lnTo>
                  <a:lnTo>
                    <a:pt x="457604" y="148384"/>
                  </a:lnTo>
                  <a:lnTo>
                    <a:pt x="476430" y="154848"/>
                  </a:lnTo>
                  <a:lnTo>
                    <a:pt x="527691" y="176535"/>
                  </a:lnTo>
                  <a:lnTo>
                    <a:pt x="548590" y="183764"/>
                  </a:lnTo>
                  <a:lnTo>
                    <a:pt x="568462" y="190416"/>
                  </a:lnTo>
                  <a:lnTo>
                    <a:pt x="620449" y="212234"/>
                  </a:lnTo>
                  <a:lnTo>
                    <a:pt x="641410" y="219474"/>
                  </a:lnTo>
                  <a:lnTo>
                    <a:pt x="661308" y="226132"/>
                  </a:lnTo>
                  <a:lnTo>
                    <a:pt x="689568" y="238011"/>
                  </a:lnTo>
                  <a:lnTo>
                    <a:pt x="705731" y="244160"/>
                  </a:lnTo>
                  <a:lnTo>
                    <a:pt x="720852" y="251655"/>
                  </a:lnTo>
                  <a:lnTo>
                    <a:pt x="728218" y="255876"/>
                  </a:lnTo>
                  <a:lnTo>
                    <a:pt x="742753" y="260566"/>
                  </a:lnTo>
                  <a:lnTo>
                    <a:pt x="764323" y="265324"/>
                  </a:lnTo>
                  <a:lnTo>
                    <a:pt x="785796" y="271760"/>
                  </a:lnTo>
                  <a:lnTo>
                    <a:pt x="806800" y="277254"/>
                  </a:lnTo>
                  <a:lnTo>
                    <a:pt x="821531" y="2786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26"/>
            <p:cNvSpPr/>
            <p:nvPr/>
          </p:nvSpPr>
          <p:spPr>
            <a:xfrm>
              <a:off x="5765006" y="3543300"/>
              <a:ext cx="828676" cy="85697"/>
            </a:xfrm>
            <a:custGeom>
              <a:avLst/>
              <a:gdLst/>
              <a:ahLst/>
              <a:cxnLst/>
              <a:rect l="0" t="0" r="0" b="0"/>
              <a:pathLst>
                <a:path w="828676" h="85697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18682" y="7741"/>
                  </a:lnTo>
                  <a:lnTo>
                    <a:pt x="24361" y="9130"/>
                  </a:lnTo>
                  <a:lnTo>
                    <a:pt x="30528" y="10849"/>
                  </a:lnTo>
                  <a:lnTo>
                    <a:pt x="36227" y="12789"/>
                  </a:lnTo>
                  <a:lnTo>
                    <a:pt x="41613" y="14875"/>
                  </a:lnTo>
                  <a:lnTo>
                    <a:pt x="46792" y="17060"/>
                  </a:lnTo>
                  <a:lnTo>
                    <a:pt x="52626" y="19311"/>
                  </a:lnTo>
                  <a:lnTo>
                    <a:pt x="65459" y="23928"/>
                  </a:lnTo>
                  <a:lnTo>
                    <a:pt x="73007" y="26271"/>
                  </a:lnTo>
                  <a:lnTo>
                    <a:pt x="98008" y="33360"/>
                  </a:lnTo>
                  <a:lnTo>
                    <a:pt x="113409" y="38110"/>
                  </a:lnTo>
                  <a:lnTo>
                    <a:pt x="122437" y="40487"/>
                  </a:lnTo>
                  <a:lnTo>
                    <a:pt x="202213" y="59531"/>
                  </a:lnTo>
                  <a:lnTo>
                    <a:pt x="221370" y="62177"/>
                  </a:lnTo>
                  <a:lnTo>
                    <a:pt x="241262" y="64146"/>
                  </a:lnTo>
                  <a:lnTo>
                    <a:pt x="252122" y="65783"/>
                  </a:lnTo>
                  <a:lnTo>
                    <a:pt x="263331" y="67668"/>
                  </a:lnTo>
                  <a:lnTo>
                    <a:pt x="284253" y="69762"/>
                  </a:lnTo>
                  <a:lnTo>
                    <a:pt x="304928" y="71486"/>
                  </a:lnTo>
                  <a:lnTo>
                    <a:pt x="315998" y="73057"/>
                  </a:lnTo>
                  <a:lnTo>
                    <a:pt x="327347" y="74898"/>
                  </a:lnTo>
                  <a:lnTo>
                    <a:pt x="350539" y="76944"/>
                  </a:lnTo>
                  <a:lnTo>
                    <a:pt x="374077" y="78647"/>
                  </a:lnTo>
                  <a:lnTo>
                    <a:pt x="385909" y="80212"/>
                  </a:lnTo>
                  <a:lnTo>
                    <a:pt x="397767" y="82050"/>
                  </a:lnTo>
                  <a:lnTo>
                    <a:pt x="421525" y="84091"/>
                  </a:lnTo>
                  <a:lnTo>
                    <a:pt x="445313" y="84999"/>
                  </a:lnTo>
                  <a:lnTo>
                    <a:pt x="481018" y="85509"/>
                  </a:lnTo>
                  <a:lnTo>
                    <a:pt x="540544" y="85696"/>
                  </a:lnTo>
                  <a:lnTo>
                    <a:pt x="564357" y="83595"/>
                  </a:lnTo>
                  <a:lnTo>
                    <a:pt x="576263" y="81924"/>
                  </a:lnTo>
                  <a:lnTo>
                    <a:pt x="597959" y="80066"/>
                  </a:lnTo>
                  <a:lnTo>
                    <a:pt x="618978" y="78447"/>
                  </a:lnTo>
                  <a:lnTo>
                    <a:pt x="630140" y="76904"/>
                  </a:lnTo>
                  <a:lnTo>
                    <a:pt x="641549" y="75082"/>
                  </a:lnTo>
                  <a:lnTo>
                    <a:pt x="652330" y="73073"/>
                  </a:lnTo>
                  <a:lnTo>
                    <a:pt x="672777" y="68724"/>
                  </a:lnTo>
                  <a:lnTo>
                    <a:pt x="702138" y="61814"/>
                  </a:lnTo>
                  <a:lnTo>
                    <a:pt x="710980" y="59465"/>
                  </a:lnTo>
                  <a:lnTo>
                    <a:pt x="735594" y="52368"/>
                  </a:lnTo>
                  <a:lnTo>
                    <a:pt x="753439" y="47616"/>
                  </a:lnTo>
                  <a:lnTo>
                    <a:pt x="761055" y="44444"/>
                  </a:lnTo>
                  <a:lnTo>
                    <a:pt x="767720" y="40742"/>
                  </a:lnTo>
                  <a:lnTo>
                    <a:pt x="773751" y="36686"/>
                  </a:lnTo>
                  <a:lnTo>
                    <a:pt x="780153" y="33189"/>
                  </a:lnTo>
                  <a:lnTo>
                    <a:pt x="786801" y="30063"/>
                  </a:lnTo>
                  <a:lnTo>
                    <a:pt x="793616" y="27185"/>
                  </a:lnTo>
                  <a:lnTo>
                    <a:pt x="798952" y="24474"/>
                  </a:lnTo>
                  <a:lnTo>
                    <a:pt x="803304" y="21872"/>
                  </a:lnTo>
                  <a:lnTo>
                    <a:pt x="806999" y="19344"/>
                  </a:lnTo>
                  <a:lnTo>
                    <a:pt x="810255" y="16864"/>
                  </a:lnTo>
                  <a:lnTo>
                    <a:pt x="813221" y="14418"/>
                  </a:lnTo>
                  <a:lnTo>
                    <a:pt x="815990" y="11993"/>
                  </a:lnTo>
                  <a:lnTo>
                    <a:pt x="818631" y="10376"/>
                  </a:lnTo>
                  <a:lnTo>
                    <a:pt x="821185" y="9299"/>
                  </a:lnTo>
                  <a:lnTo>
                    <a:pt x="828675" y="71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27"/>
            <p:cNvSpPr/>
            <p:nvPr/>
          </p:nvSpPr>
          <p:spPr>
            <a:xfrm>
              <a:off x="5686425" y="3571875"/>
              <a:ext cx="957263" cy="428583"/>
            </a:xfrm>
            <a:custGeom>
              <a:avLst/>
              <a:gdLst/>
              <a:ahLst/>
              <a:cxnLst/>
              <a:rect l="0" t="0" r="0" b="0"/>
              <a:pathLst>
                <a:path w="957263" h="428583">
                  <a:moveTo>
                    <a:pt x="0" y="385762"/>
                  </a:moveTo>
                  <a:lnTo>
                    <a:pt x="3792" y="389554"/>
                  </a:lnTo>
                  <a:lnTo>
                    <a:pt x="5703" y="390671"/>
                  </a:lnTo>
                  <a:lnTo>
                    <a:pt x="12185" y="393038"/>
                  </a:lnTo>
                  <a:lnTo>
                    <a:pt x="16792" y="396404"/>
                  </a:lnTo>
                  <a:lnTo>
                    <a:pt x="19926" y="397619"/>
                  </a:lnTo>
                  <a:lnTo>
                    <a:pt x="44702" y="403522"/>
                  </a:lnTo>
                  <a:lnTo>
                    <a:pt x="71801" y="407262"/>
                  </a:lnTo>
                  <a:lnTo>
                    <a:pt x="93770" y="411888"/>
                  </a:lnTo>
                  <a:lnTo>
                    <a:pt x="119241" y="414405"/>
                  </a:lnTo>
                  <a:lnTo>
                    <a:pt x="143016" y="419032"/>
                  </a:lnTo>
                  <a:lnTo>
                    <a:pt x="169816" y="421549"/>
                  </a:lnTo>
                  <a:lnTo>
                    <a:pt x="198658" y="426175"/>
                  </a:lnTo>
                  <a:lnTo>
                    <a:pt x="220584" y="427536"/>
                  </a:lnTo>
                  <a:lnTo>
                    <a:pt x="241441" y="428141"/>
                  </a:lnTo>
                  <a:lnTo>
                    <a:pt x="305564" y="428582"/>
                  </a:lnTo>
                  <a:lnTo>
                    <a:pt x="326306" y="427812"/>
                  </a:lnTo>
                  <a:lnTo>
                    <a:pt x="348754" y="424824"/>
                  </a:lnTo>
                  <a:lnTo>
                    <a:pt x="371960" y="420850"/>
                  </a:lnTo>
                  <a:lnTo>
                    <a:pt x="395503" y="417232"/>
                  </a:lnTo>
                  <a:lnTo>
                    <a:pt x="419196" y="415624"/>
                  </a:lnTo>
                  <a:lnTo>
                    <a:pt x="445072" y="412792"/>
                  </a:lnTo>
                  <a:lnTo>
                    <a:pt x="471653" y="408888"/>
                  </a:lnTo>
                  <a:lnTo>
                    <a:pt x="536900" y="397578"/>
                  </a:lnTo>
                  <a:lnTo>
                    <a:pt x="562736" y="390749"/>
                  </a:lnTo>
                  <a:lnTo>
                    <a:pt x="587449" y="382422"/>
                  </a:lnTo>
                  <a:lnTo>
                    <a:pt x="611661" y="373430"/>
                  </a:lnTo>
                  <a:lnTo>
                    <a:pt x="647605" y="359442"/>
                  </a:lnTo>
                  <a:lnTo>
                    <a:pt x="671470" y="347871"/>
                  </a:lnTo>
                  <a:lnTo>
                    <a:pt x="694512" y="334790"/>
                  </a:lnTo>
                  <a:lnTo>
                    <a:pt x="705101" y="327968"/>
                  </a:lnTo>
                  <a:lnTo>
                    <a:pt x="715337" y="321039"/>
                  </a:lnTo>
                  <a:lnTo>
                    <a:pt x="735175" y="306990"/>
                  </a:lnTo>
                  <a:lnTo>
                    <a:pt x="773782" y="278568"/>
                  </a:lnTo>
                  <a:lnTo>
                    <a:pt x="782554" y="271437"/>
                  </a:lnTo>
                  <a:lnTo>
                    <a:pt x="790785" y="264302"/>
                  </a:lnTo>
                  <a:lnTo>
                    <a:pt x="798652" y="257164"/>
                  </a:lnTo>
                  <a:lnTo>
                    <a:pt x="813744" y="242882"/>
                  </a:lnTo>
                  <a:lnTo>
                    <a:pt x="821102" y="235740"/>
                  </a:lnTo>
                  <a:lnTo>
                    <a:pt x="828389" y="227803"/>
                  </a:lnTo>
                  <a:lnTo>
                    <a:pt x="835628" y="219338"/>
                  </a:lnTo>
                  <a:lnTo>
                    <a:pt x="842835" y="210519"/>
                  </a:lnTo>
                  <a:lnTo>
                    <a:pt x="857193" y="192253"/>
                  </a:lnTo>
                  <a:lnTo>
                    <a:pt x="864355" y="182938"/>
                  </a:lnTo>
                  <a:lnTo>
                    <a:pt x="870718" y="174346"/>
                  </a:lnTo>
                  <a:lnTo>
                    <a:pt x="882022" y="158449"/>
                  </a:lnTo>
                  <a:lnTo>
                    <a:pt x="887258" y="150083"/>
                  </a:lnTo>
                  <a:lnTo>
                    <a:pt x="892337" y="141330"/>
                  </a:lnTo>
                  <a:lnTo>
                    <a:pt x="897310" y="132320"/>
                  </a:lnTo>
                  <a:lnTo>
                    <a:pt x="902213" y="123932"/>
                  </a:lnTo>
                  <a:lnTo>
                    <a:pt x="911894" y="108262"/>
                  </a:lnTo>
                  <a:lnTo>
                    <a:pt x="915904" y="100750"/>
                  </a:lnTo>
                  <a:lnTo>
                    <a:pt x="919372" y="93360"/>
                  </a:lnTo>
                  <a:lnTo>
                    <a:pt x="922477" y="86052"/>
                  </a:lnTo>
                  <a:lnTo>
                    <a:pt x="926134" y="78799"/>
                  </a:lnTo>
                  <a:lnTo>
                    <a:pt x="930160" y="71583"/>
                  </a:lnTo>
                  <a:lnTo>
                    <a:pt x="934432" y="64391"/>
                  </a:lnTo>
                  <a:lnTo>
                    <a:pt x="939178" y="52166"/>
                  </a:lnTo>
                  <a:lnTo>
                    <a:pt x="942081" y="41441"/>
                  </a:lnTo>
                  <a:lnTo>
                    <a:pt x="946017" y="31382"/>
                  </a:lnTo>
                  <a:lnTo>
                    <a:pt x="950412" y="21621"/>
                  </a:lnTo>
                  <a:lnTo>
                    <a:pt x="954218" y="12784"/>
                  </a:lnTo>
                  <a:lnTo>
                    <a:pt x="9572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28"/>
            <p:cNvSpPr/>
            <p:nvPr/>
          </p:nvSpPr>
          <p:spPr>
            <a:xfrm>
              <a:off x="5650706" y="3629025"/>
              <a:ext cx="1064420" cy="757230"/>
            </a:xfrm>
            <a:custGeom>
              <a:avLst/>
              <a:gdLst/>
              <a:ahLst/>
              <a:cxnLst/>
              <a:rect l="0" t="0" r="0" b="0"/>
              <a:pathLst>
                <a:path w="1064420" h="757230">
                  <a:moveTo>
                    <a:pt x="0" y="742950"/>
                  </a:moveTo>
                  <a:lnTo>
                    <a:pt x="3792" y="742950"/>
                  </a:lnTo>
                  <a:lnTo>
                    <a:pt x="4910" y="743743"/>
                  </a:lnTo>
                  <a:lnTo>
                    <a:pt x="5654" y="745066"/>
                  </a:lnTo>
                  <a:lnTo>
                    <a:pt x="6151" y="746742"/>
                  </a:lnTo>
                  <a:lnTo>
                    <a:pt x="7275" y="747859"/>
                  </a:lnTo>
                  <a:lnTo>
                    <a:pt x="8819" y="748604"/>
                  </a:lnTo>
                  <a:lnTo>
                    <a:pt x="10642" y="749101"/>
                  </a:lnTo>
                  <a:lnTo>
                    <a:pt x="38445" y="750829"/>
                  </a:lnTo>
                  <a:lnTo>
                    <a:pt x="57218" y="755736"/>
                  </a:lnTo>
                  <a:lnTo>
                    <a:pt x="86675" y="757039"/>
                  </a:lnTo>
                  <a:lnTo>
                    <a:pt x="146705" y="757229"/>
                  </a:lnTo>
                  <a:lnTo>
                    <a:pt x="178733" y="751532"/>
                  </a:lnTo>
                  <a:lnTo>
                    <a:pt x="281017" y="726270"/>
                  </a:lnTo>
                  <a:lnTo>
                    <a:pt x="309571" y="715341"/>
                  </a:lnTo>
                  <a:lnTo>
                    <a:pt x="341932" y="702049"/>
                  </a:lnTo>
                  <a:lnTo>
                    <a:pt x="364960" y="690640"/>
                  </a:lnTo>
                  <a:lnTo>
                    <a:pt x="388423" y="678426"/>
                  </a:lnTo>
                  <a:lnTo>
                    <a:pt x="412080" y="667706"/>
                  </a:lnTo>
                  <a:lnTo>
                    <a:pt x="447712" y="652745"/>
                  </a:lnTo>
                  <a:lnTo>
                    <a:pt x="471504" y="640947"/>
                  </a:lnTo>
                  <a:lnTo>
                    <a:pt x="496101" y="627765"/>
                  </a:lnTo>
                  <a:lnTo>
                    <a:pt x="522908" y="613969"/>
                  </a:lnTo>
                  <a:lnTo>
                    <a:pt x="548581" y="599900"/>
                  </a:lnTo>
                  <a:lnTo>
                    <a:pt x="574014" y="585709"/>
                  </a:lnTo>
                  <a:lnTo>
                    <a:pt x="601192" y="571465"/>
                  </a:lnTo>
                  <a:lnTo>
                    <a:pt x="627030" y="555080"/>
                  </a:lnTo>
                  <a:lnTo>
                    <a:pt x="651742" y="538009"/>
                  </a:lnTo>
                  <a:lnTo>
                    <a:pt x="675955" y="522483"/>
                  </a:lnTo>
                  <a:lnTo>
                    <a:pt x="699945" y="505529"/>
                  </a:lnTo>
                  <a:lnTo>
                    <a:pt x="723837" y="488205"/>
                  </a:lnTo>
                  <a:lnTo>
                    <a:pt x="747684" y="472567"/>
                  </a:lnTo>
                  <a:lnTo>
                    <a:pt x="769395" y="455563"/>
                  </a:lnTo>
                  <a:lnTo>
                    <a:pt x="790422" y="437422"/>
                  </a:lnTo>
                  <a:lnTo>
                    <a:pt x="812997" y="418776"/>
                  </a:lnTo>
                  <a:lnTo>
                    <a:pt x="834142" y="399906"/>
                  </a:lnTo>
                  <a:lnTo>
                    <a:pt x="854124" y="380936"/>
                  </a:lnTo>
                  <a:lnTo>
                    <a:pt x="873588" y="361921"/>
                  </a:lnTo>
                  <a:lnTo>
                    <a:pt x="892821" y="340770"/>
                  </a:lnTo>
                  <a:lnTo>
                    <a:pt x="911160" y="318935"/>
                  </a:lnTo>
                  <a:lnTo>
                    <a:pt x="961888" y="254842"/>
                  </a:lnTo>
                  <a:lnTo>
                    <a:pt x="977574" y="234443"/>
                  </a:lnTo>
                  <a:lnTo>
                    <a:pt x="990367" y="214792"/>
                  </a:lnTo>
                  <a:lnTo>
                    <a:pt x="1015308" y="172515"/>
                  </a:lnTo>
                  <a:lnTo>
                    <a:pt x="1024864" y="153666"/>
                  </a:lnTo>
                  <a:lnTo>
                    <a:pt x="1032552" y="136559"/>
                  </a:lnTo>
                  <a:lnTo>
                    <a:pt x="1041260" y="118372"/>
                  </a:lnTo>
                  <a:lnTo>
                    <a:pt x="1048305" y="101822"/>
                  </a:lnTo>
                  <a:lnTo>
                    <a:pt x="1056734" y="79117"/>
                  </a:lnTo>
                  <a:lnTo>
                    <a:pt x="1061003" y="64532"/>
                  </a:lnTo>
                  <a:lnTo>
                    <a:pt x="1063407" y="43726"/>
                  </a:lnTo>
                  <a:lnTo>
                    <a:pt x="1064219" y="22072"/>
                  </a:lnTo>
                  <a:lnTo>
                    <a:pt x="10644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129"/>
            <p:cNvSpPr/>
            <p:nvPr/>
          </p:nvSpPr>
          <p:spPr>
            <a:xfrm>
              <a:off x="5543550" y="3629025"/>
              <a:ext cx="1250157" cy="1200151"/>
            </a:xfrm>
            <a:custGeom>
              <a:avLst/>
              <a:gdLst/>
              <a:ahLst/>
              <a:cxnLst/>
              <a:rect l="0" t="0" r="0" b="0"/>
              <a:pathLst>
                <a:path w="1250157" h="1200151">
                  <a:moveTo>
                    <a:pt x="0" y="1200150"/>
                  </a:moveTo>
                  <a:lnTo>
                    <a:pt x="96348" y="1200150"/>
                  </a:lnTo>
                  <a:lnTo>
                    <a:pt x="134699" y="1194496"/>
                  </a:lnTo>
                  <a:lnTo>
                    <a:pt x="167895" y="1189508"/>
                  </a:lnTo>
                  <a:lnTo>
                    <a:pt x="205026" y="1180879"/>
                  </a:lnTo>
                  <a:lnTo>
                    <a:pt x="240817" y="1171531"/>
                  </a:lnTo>
                  <a:lnTo>
                    <a:pt x="274846" y="1158249"/>
                  </a:lnTo>
                  <a:lnTo>
                    <a:pt x="312935" y="1140338"/>
                  </a:lnTo>
                  <a:lnTo>
                    <a:pt x="345487" y="1126247"/>
                  </a:lnTo>
                  <a:lnTo>
                    <a:pt x="376387" y="1112019"/>
                  </a:lnTo>
                  <a:lnTo>
                    <a:pt x="409531" y="1096955"/>
                  </a:lnTo>
                  <a:lnTo>
                    <a:pt x="441400" y="1078557"/>
                  </a:lnTo>
                  <a:lnTo>
                    <a:pt x="479506" y="1061905"/>
                  </a:lnTo>
                  <a:lnTo>
                    <a:pt x="516285" y="1042242"/>
                  </a:lnTo>
                  <a:lnTo>
                    <a:pt x="552318" y="1020541"/>
                  </a:lnTo>
                  <a:lnTo>
                    <a:pt x="587335" y="995150"/>
                  </a:lnTo>
                  <a:lnTo>
                    <a:pt x="618966" y="971399"/>
                  </a:lnTo>
                  <a:lnTo>
                    <a:pt x="676568" y="925972"/>
                  </a:lnTo>
                  <a:lnTo>
                    <a:pt x="712080" y="901425"/>
                  </a:lnTo>
                  <a:lnTo>
                    <a:pt x="743946" y="871485"/>
                  </a:lnTo>
                  <a:lnTo>
                    <a:pt x="777288" y="841271"/>
                  </a:lnTo>
                  <a:lnTo>
                    <a:pt x="812303" y="812210"/>
                  </a:lnTo>
                  <a:lnTo>
                    <a:pt x="844020" y="783491"/>
                  </a:lnTo>
                  <a:lnTo>
                    <a:pt x="873526" y="751081"/>
                  </a:lnTo>
                  <a:lnTo>
                    <a:pt x="906170" y="716343"/>
                  </a:lnTo>
                  <a:lnTo>
                    <a:pt x="937185" y="684707"/>
                  </a:lnTo>
                  <a:lnTo>
                    <a:pt x="966482" y="651433"/>
                  </a:lnTo>
                  <a:lnTo>
                    <a:pt x="991480" y="616438"/>
                  </a:lnTo>
                  <a:lnTo>
                    <a:pt x="1013967" y="580934"/>
                  </a:lnTo>
                  <a:lnTo>
                    <a:pt x="1055727" y="521481"/>
                  </a:lnTo>
                  <a:lnTo>
                    <a:pt x="1078247" y="485771"/>
                  </a:lnTo>
                  <a:lnTo>
                    <a:pt x="1097884" y="450055"/>
                  </a:lnTo>
                  <a:lnTo>
                    <a:pt x="1115874" y="416453"/>
                  </a:lnTo>
                  <a:lnTo>
                    <a:pt x="1134168" y="384272"/>
                  </a:lnTo>
                  <a:lnTo>
                    <a:pt x="1151760" y="351719"/>
                  </a:lnTo>
                  <a:lnTo>
                    <a:pt x="1163562" y="330944"/>
                  </a:lnTo>
                  <a:lnTo>
                    <a:pt x="1175463" y="297729"/>
                  </a:lnTo>
                  <a:lnTo>
                    <a:pt x="1188690" y="267427"/>
                  </a:lnTo>
                  <a:lnTo>
                    <a:pt x="1201870" y="238340"/>
                  </a:lnTo>
                  <a:lnTo>
                    <a:pt x="1211948" y="209613"/>
                  </a:lnTo>
                  <a:lnTo>
                    <a:pt x="1227057" y="173579"/>
                  </a:lnTo>
                  <a:lnTo>
                    <a:pt x="1237920" y="139503"/>
                  </a:lnTo>
                  <a:lnTo>
                    <a:pt x="1244459" y="102626"/>
                  </a:lnTo>
                  <a:lnTo>
                    <a:pt x="1247624" y="90855"/>
                  </a:lnTo>
                  <a:lnTo>
                    <a:pt x="1249934" y="55533"/>
                  </a:lnTo>
                  <a:lnTo>
                    <a:pt x="1250152" y="14927"/>
                  </a:lnTo>
                  <a:lnTo>
                    <a:pt x="1250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130"/>
            <p:cNvSpPr/>
            <p:nvPr/>
          </p:nvSpPr>
          <p:spPr>
            <a:xfrm>
              <a:off x="4657725" y="2179836"/>
              <a:ext cx="1150145" cy="1120577"/>
            </a:xfrm>
            <a:custGeom>
              <a:avLst/>
              <a:gdLst/>
              <a:ahLst/>
              <a:cxnLst/>
              <a:rect l="0" t="0" r="0" b="0"/>
              <a:pathLst>
                <a:path w="1150145" h="1120577">
                  <a:moveTo>
                    <a:pt x="1150144" y="6151"/>
                  </a:moveTo>
                  <a:lnTo>
                    <a:pt x="1143992" y="6151"/>
                  </a:lnTo>
                  <a:lnTo>
                    <a:pt x="1143661" y="5357"/>
                  </a:lnTo>
                  <a:lnTo>
                    <a:pt x="1143087" y="0"/>
                  </a:lnTo>
                  <a:lnTo>
                    <a:pt x="1142264" y="463"/>
                  </a:lnTo>
                  <a:lnTo>
                    <a:pt x="1139233" y="3094"/>
                  </a:lnTo>
                  <a:lnTo>
                    <a:pt x="1137314" y="4113"/>
                  </a:lnTo>
                  <a:lnTo>
                    <a:pt x="1133064" y="5245"/>
                  </a:lnTo>
                  <a:lnTo>
                    <a:pt x="1111079" y="6892"/>
                  </a:lnTo>
                  <a:lnTo>
                    <a:pt x="1076264" y="16791"/>
                  </a:lnTo>
                  <a:lnTo>
                    <a:pt x="1041780" y="23911"/>
                  </a:lnTo>
                  <a:lnTo>
                    <a:pt x="1013380" y="32560"/>
                  </a:lnTo>
                  <a:lnTo>
                    <a:pt x="980136" y="41913"/>
                  </a:lnTo>
                  <a:lnTo>
                    <a:pt x="946611" y="51403"/>
                  </a:lnTo>
                  <a:lnTo>
                    <a:pt x="918828" y="58541"/>
                  </a:lnTo>
                  <a:lnTo>
                    <a:pt x="890488" y="69475"/>
                  </a:lnTo>
                  <a:lnTo>
                    <a:pt x="861983" y="78977"/>
                  </a:lnTo>
                  <a:lnTo>
                    <a:pt x="829636" y="90612"/>
                  </a:lnTo>
                  <a:lnTo>
                    <a:pt x="794916" y="107906"/>
                  </a:lnTo>
                  <a:lnTo>
                    <a:pt x="763286" y="124318"/>
                  </a:lnTo>
                  <a:lnTo>
                    <a:pt x="730013" y="143028"/>
                  </a:lnTo>
                  <a:lnTo>
                    <a:pt x="684009" y="169890"/>
                  </a:lnTo>
                  <a:lnTo>
                    <a:pt x="652549" y="187840"/>
                  </a:lnTo>
                  <a:lnTo>
                    <a:pt x="618445" y="211768"/>
                  </a:lnTo>
                  <a:lnTo>
                    <a:pt x="583205" y="235085"/>
                  </a:lnTo>
                  <a:lnTo>
                    <a:pt x="547628" y="261749"/>
                  </a:lnTo>
                  <a:lnTo>
                    <a:pt x="511951" y="290552"/>
                  </a:lnTo>
                  <a:lnTo>
                    <a:pt x="476244" y="323075"/>
                  </a:lnTo>
                  <a:lnTo>
                    <a:pt x="440529" y="353173"/>
                  </a:lnTo>
                  <a:lnTo>
                    <a:pt x="404812" y="382992"/>
                  </a:lnTo>
                  <a:lnTo>
                    <a:pt x="369093" y="415817"/>
                  </a:lnTo>
                  <a:lnTo>
                    <a:pt x="334169" y="446797"/>
                  </a:lnTo>
                  <a:lnTo>
                    <a:pt x="279994" y="504161"/>
                  </a:lnTo>
                  <a:lnTo>
                    <a:pt x="258850" y="527791"/>
                  </a:lnTo>
                  <a:lnTo>
                    <a:pt x="238869" y="551522"/>
                  </a:lnTo>
                  <a:lnTo>
                    <a:pt x="161954" y="646710"/>
                  </a:lnTo>
                  <a:lnTo>
                    <a:pt x="137151" y="678634"/>
                  </a:lnTo>
                  <a:lnTo>
                    <a:pt x="114720" y="711994"/>
                  </a:lnTo>
                  <a:lnTo>
                    <a:pt x="102316" y="735255"/>
                  </a:lnTo>
                  <a:lnTo>
                    <a:pt x="90717" y="758822"/>
                  </a:lnTo>
                  <a:lnTo>
                    <a:pt x="65985" y="804173"/>
                  </a:lnTo>
                  <a:lnTo>
                    <a:pt x="50507" y="836327"/>
                  </a:lnTo>
                  <a:lnTo>
                    <a:pt x="35867" y="868873"/>
                  </a:lnTo>
                  <a:lnTo>
                    <a:pt x="23592" y="898625"/>
                  </a:lnTo>
                  <a:lnTo>
                    <a:pt x="14927" y="927548"/>
                  </a:lnTo>
                  <a:lnTo>
                    <a:pt x="9450" y="954109"/>
                  </a:lnTo>
                  <a:lnTo>
                    <a:pt x="3807" y="988210"/>
                  </a:lnTo>
                  <a:lnTo>
                    <a:pt x="752" y="1019817"/>
                  </a:lnTo>
                  <a:lnTo>
                    <a:pt x="98" y="1052392"/>
                  </a:lnTo>
                  <a:lnTo>
                    <a:pt x="0" y="11205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31"/>
            <p:cNvSpPr/>
            <p:nvPr/>
          </p:nvSpPr>
          <p:spPr>
            <a:xfrm>
              <a:off x="4750593" y="2657475"/>
              <a:ext cx="971552" cy="607219"/>
            </a:xfrm>
            <a:custGeom>
              <a:avLst/>
              <a:gdLst/>
              <a:ahLst/>
              <a:cxnLst/>
              <a:rect l="0" t="0" r="0" b="0"/>
              <a:pathLst>
                <a:path w="971552" h="607219">
                  <a:moveTo>
                    <a:pt x="971551" y="0"/>
                  </a:moveTo>
                  <a:lnTo>
                    <a:pt x="910504" y="0"/>
                  </a:lnTo>
                  <a:lnTo>
                    <a:pt x="900498" y="2116"/>
                  </a:lnTo>
                  <a:lnTo>
                    <a:pt x="889965" y="4909"/>
                  </a:lnTo>
                  <a:lnTo>
                    <a:pt x="863801" y="8819"/>
                  </a:lnTo>
                  <a:lnTo>
                    <a:pt x="849050" y="11857"/>
                  </a:lnTo>
                  <a:lnTo>
                    <a:pt x="822894" y="14361"/>
                  </a:lnTo>
                  <a:lnTo>
                    <a:pt x="795036" y="19777"/>
                  </a:lnTo>
                  <a:lnTo>
                    <a:pt x="767467" y="26409"/>
                  </a:lnTo>
                  <a:lnTo>
                    <a:pt x="734299" y="35761"/>
                  </a:lnTo>
                  <a:lnTo>
                    <a:pt x="704668" y="42875"/>
                  </a:lnTo>
                  <a:lnTo>
                    <a:pt x="683074" y="48424"/>
                  </a:lnTo>
                  <a:lnTo>
                    <a:pt x="653067" y="60473"/>
                  </a:lnTo>
                  <a:lnTo>
                    <a:pt x="624067" y="73304"/>
                  </a:lnTo>
                  <a:lnTo>
                    <a:pt x="594572" y="83279"/>
                  </a:lnTo>
                  <a:lnTo>
                    <a:pt x="572494" y="91517"/>
                  </a:lnTo>
                  <a:lnTo>
                    <a:pt x="551569" y="100470"/>
                  </a:lnTo>
                  <a:lnTo>
                    <a:pt x="521939" y="114435"/>
                  </a:lnTo>
                  <a:lnTo>
                    <a:pt x="493051" y="130744"/>
                  </a:lnTo>
                  <a:lnTo>
                    <a:pt x="473134" y="143040"/>
                  </a:lnTo>
                  <a:lnTo>
                    <a:pt x="451052" y="153796"/>
                  </a:lnTo>
                  <a:lnTo>
                    <a:pt x="430127" y="165985"/>
                  </a:lnTo>
                  <a:lnTo>
                    <a:pt x="410243" y="179339"/>
                  </a:lnTo>
                  <a:lnTo>
                    <a:pt x="390822" y="193212"/>
                  </a:lnTo>
                  <a:lnTo>
                    <a:pt x="369491" y="207316"/>
                  </a:lnTo>
                  <a:lnTo>
                    <a:pt x="347575" y="221521"/>
                  </a:lnTo>
                  <a:lnTo>
                    <a:pt x="327250" y="235772"/>
                  </a:lnTo>
                  <a:lnTo>
                    <a:pt x="278741" y="271466"/>
                  </a:lnTo>
                  <a:lnTo>
                    <a:pt x="260410" y="285751"/>
                  </a:lnTo>
                  <a:lnTo>
                    <a:pt x="235909" y="307181"/>
                  </a:lnTo>
                  <a:lnTo>
                    <a:pt x="218090" y="321469"/>
                  </a:lnTo>
                  <a:lnTo>
                    <a:pt x="201705" y="337872"/>
                  </a:lnTo>
                  <a:lnTo>
                    <a:pt x="186484" y="354953"/>
                  </a:lnTo>
                  <a:lnTo>
                    <a:pt x="171782" y="370482"/>
                  </a:lnTo>
                  <a:lnTo>
                    <a:pt x="128617" y="414250"/>
                  </a:lnTo>
                  <a:lnTo>
                    <a:pt x="116430" y="428586"/>
                  </a:lnTo>
                  <a:lnTo>
                    <a:pt x="104928" y="442895"/>
                  </a:lnTo>
                  <a:lnTo>
                    <a:pt x="91879" y="457192"/>
                  </a:lnTo>
                  <a:lnTo>
                    <a:pt x="78729" y="474836"/>
                  </a:lnTo>
                  <a:lnTo>
                    <a:pt x="66014" y="493911"/>
                  </a:lnTo>
                  <a:lnTo>
                    <a:pt x="52192" y="510851"/>
                  </a:lnTo>
                  <a:lnTo>
                    <a:pt x="44892" y="523113"/>
                  </a:lnTo>
                  <a:lnTo>
                    <a:pt x="38208" y="535707"/>
                  </a:lnTo>
                  <a:lnTo>
                    <a:pt x="23099" y="554610"/>
                  </a:lnTo>
                  <a:lnTo>
                    <a:pt x="17410" y="561612"/>
                  </a:lnTo>
                  <a:lnTo>
                    <a:pt x="4861" y="579879"/>
                  </a:lnTo>
                  <a:lnTo>
                    <a:pt x="2160" y="585278"/>
                  </a:lnTo>
                  <a:lnTo>
                    <a:pt x="641" y="592780"/>
                  </a:lnTo>
                  <a:lnTo>
                    <a:pt x="0" y="6072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132"/>
            <p:cNvSpPr/>
            <p:nvPr/>
          </p:nvSpPr>
          <p:spPr>
            <a:xfrm>
              <a:off x="4822031" y="3114876"/>
              <a:ext cx="885826" cy="178393"/>
            </a:xfrm>
            <a:custGeom>
              <a:avLst/>
              <a:gdLst/>
              <a:ahLst/>
              <a:cxnLst/>
              <a:rect l="0" t="0" r="0" b="0"/>
              <a:pathLst>
                <a:path w="885826" h="178393">
                  <a:moveTo>
                    <a:pt x="885825" y="21230"/>
                  </a:moveTo>
                  <a:lnTo>
                    <a:pt x="875183" y="21230"/>
                  </a:lnTo>
                  <a:lnTo>
                    <a:pt x="873174" y="20436"/>
                  </a:lnTo>
                  <a:lnTo>
                    <a:pt x="866554" y="16321"/>
                  </a:lnTo>
                  <a:lnTo>
                    <a:pt x="861914" y="15079"/>
                  </a:lnTo>
                  <a:lnTo>
                    <a:pt x="837773" y="14173"/>
                  </a:lnTo>
                  <a:lnTo>
                    <a:pt x="828485" y="12008"/>
                  </a:lnTo>
                  <a:lnTo>
                    <a:pt x="818272" y="9194"/>
                  </a:lnTo>
                  <a:lnTo>
                    <a:pt x="792313" y="7387"/>
                  </a:lnTo>
                  <a:lnTo>
                    <a:pt x="778383" y="6346"/>
                  </a:lnTo>
                  <a:lnTo>
                    <a:pt x="757153" y="2091"/>
                  </a:lnTo>
                  <a:lnTo>
                    <a:pt x="734987" y="478"/>
                  </a:lnTo>
                  <a:lnTo>
                    <a:pt x="709458" y="0"/>
                  </a:lnTo>
                  <a:lnTo>
                    <a:pt x="685666" y="652"/>
                  </a:lnTo>
                  <a:lnTo>
                    <a:pt x="659654" y="4726"/>
                  </a:lnTo>
                  <a:lnTo>
                    <a:pt x="635720" y="6286"/>
                  </a:lnTo>
                  <a:lnTo>
                    <a:pt x="608872" y="7541"/>
                  </a:lnTo>
                  <a:lnTo>
                    <a:pt x="590227" y="10648"/>
                  </a:lnTo>
                  <a:lnTo>
                    <a:pt x="569240" y="12558"/>
                  </a:lnTo>
                  <a:lnTo>
                    <a:pt x="547477" y="14201"/>
                  </a:lnTo>
                  <a:lnTo>
                    <a:pt x="527221" y="17576"/>
                  </a:lnTo>
                  <a:lnTo>
                    <a:pt x="507635" y="19606"/>
                  </a:lnTo>
                  <a:lnTo>
                    <a:pt x="487553" y="21302"/>
                  </a:lnTo>
                  <a:lnTo>
                    <a:pt x="465398" y="24701"/>
                  </a:lnTo>
                  <a:lnTo>
                    <a:pt x="444439" y="28858"/>
                  </a:lnTo>
                  <a:lnTo>
                    <a:pt x="424541" y="33351"/>
                  </a:lnTo>
                  <a:lnTo>
                    <a:pt x="365979" y="47442"/>
                  </a:lnTo>
                  <a:lnTo>
                    <a:pt x="322970" y="56953"/>
                  </a:lnTo>
                  <a:lnTo>
                    <a:pt x="254882" y="73618"/>
                  </a:lnTo>
                  <a:lnTo>
                    <a:pt x="245327" y="76793"/>
                  </a:lnTo>
                  <a:lnTo>
                    <a:pt x="235783" y="80497"/>
                  </a:lnTo>
                  <a:lnTo>
                    <a:pt x="226245" y="84554"/>
                  </a:lnTo>
                  <a:lnTo>
                    <a:pt x="216711" y="88052"/>
                  </a:lnTo>
                  <a:lnTo>
                    <a:pt x="207181" y="91178"/>
                  </a:lnTo>
                  <a:lnTo>
                    <a:pt x="180714" y="99370"/>
                  </a:lnTo>
                  <a:lnTo>
                    <a:pt x="128711" y="116454"/>
                  </a:lnTo>
                  <a:lnTo>
                    <a:pt x="116472" y="121231"/>
                  </a:lnTo>
                  <a:lnTo>
                    <a:pt x="104947" y="126000"/>
                  </a:lnTo>
                  <a:lnTo>
                    <a:pt x="91887" y="130765"/>
                  </a:lnTo>
                  <a:lnTo>
                    <a:pt x="80261" y="135529"/>
                  </a:lnTo>
                  <a:lnTo>
                    <a:pt x="69803" y="140292"/>
                  </a:lnTo>
                  <a:lnTo>
                    <a:pt x="50154" y="149817"/>
                  </a:lnTo>
                  <a:lnTo>
                    <a:pt x="30985" y="159343"/>
                  </a:lnTo>
                  <a:lnTo>
                    <a:pt x="23561" y="161989"/>
                  </a:lnTo>
                  <a:lnTo>
                    <a:pt x="20469" y="162694"/>
                  </a:lnTo>
                  <a:lnTo>
                    <a:pt x="14918" y="165595"/>
                  </a:lnTo>
                  <a:lnTo>
                    <a:pt x="12327" y="167479"/>
                  </a:lnTo>
                  <a:lnTo>
                    <a:pt x="7330" y="169573"/>
                  </a:lnTo>
                  <a:lnTo>
                    <a:pt x="4887" y="170132"/>
                  </a:lnTo>
                  <a:lnTo>
                    <a:pt x="3258" y="171298"/>
                  </a:lnTo>
                  <a:lnTo>
                    <a:pt x="2172" y="172869"/>
                  </a:lnTo>
                  <a:lnTo>
                    <a:pt x="0" y="1783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133"/>
            <p:cNvSpPr/>
            <p:nvPr/>
          </p:nvSpPr>
          <p:spPr>
            <a:xfrm>
              <a:off x="4836318" y="3386137"/>
              <a:ext cx="857252" cy="128581"/>
            </a:xfrm>
            <a:custGeom>
              <a:avLst/>
              <a:gdLst/>
              <a:ahLst/>
              <a:cxnLst/>
              <a:rect l="0" t="0" r="0" b="0"/>
              <a:pathLst>
                <a:path w="857252" h="128581">
                  <a:moveTo>
                    <a:pt x="857251" y="121444"/>
                  </a:moveTo>
                  <a:lnTo>
                    <a:pt x="853459" y="121444"/>
                  </a:lnTo>
                  <a:lnTo>
                    <a:pt x="851547" y="122238"/>
                  </a:lnTo>
                  <a:lnTo>
                    <a:pt x="847307" y="125236"/>
                  </a:lnTo>
                  <a:lnTo>
                    <a:pt x="845065" y="126354"/>
                  </a:lnTo>
                  <a:lnTo>
                    <a:pt x="840458" y="127595"/>
                  </a:lnTo>
                  <a:lnTo>
                    <a:pt x="816340" y="128501"/>
                  </a:lnTo>
                  <a:lnTo>
                    <a:pt x="790515" y="128580"/>
                  </a:lnTo>
                  <a:lnTo>
                    <a:pt x="779701" y="126468"/>
                  </a:lnTo>
                  <a:lnTo>
                    <a:pt x="768809" y="123677"/>
                  </a:lnTo>
                  <a:lnTo>
                    <a:pt x="742413" y="121885"/>
                  </a:lnTo>
                  <a:lnTo>
                    <a:pt x="728425" y="120846"/>
                  </a:lnTo>
                  <a:lnTo>
                    <a:pt x="714269" y="117739"/>
                  </a:lnTo>
                  <a:lnTo>
                    <a:pt x="689120" y="115319"/>
                  </a:lnTo>
                  <a:lnTo>
                    <a:pt x="670872" y="112637"/>
                  </a:lnTo>
                  <a:lnTo>
                    <a:pt x="652178" y="109592"/>
                  </a:lnTo>
                  <a:lnTo>
                    <a:pt x="633286" y="108239"/>
                  </a:lnTo>
                  <a:lnTo>
                    <a:pt x="612190" y="105521"/>
                  </a:lnTo>
                  <a:lnTo>
                    <a:pt x="589585" y="101667"/>
                  </a:lnTo>
                  <a:lnTo>
                    <a:pt x="495263" y="83315"/>
                  </a:lnTo>
                  <a:lnTo>
                    <a:pt x="388143" y="61912"/>
                  </a:lnTo>
                  <a:lnTo>
                    <a:pt x="366448" y="57150"/>
                  </a:lnTo>
                  <a:lnTo>
                    <a:pt x="345429" y="52388"/>
                  </a:lnTo>
                  <a:lnTo>
                    <a:pt x="322857" y="47625"/>
                  </a:lnTo>
                  <a:lnTo>
                    <a:pt x="299596" y="44979"/>
                  </a:lnTo>
                  <a:lnTo>
                    <a:pt x="275235" y="43010"/>
                  </a:lnTo>
                  <a:lnTo>
                    <a:pt x="248534" y="39489"/>
                  </a:lnTo>
                  <a:lnTo>
                    <a:pt x="236333" y="37438"/>
                  </a:lnTo>
                  <a:lnTo>
                    <a:pt x="225024" y="35277"/>
                  </a:lnTo>
                  <a:lnTo>
                    <a:pt x="203992" y="30760"/>
                  </a:lnTo>
                  <a:lnTo>
                    <a:pt x="184061" y="26107"/>
                  </a:lnTo>
                  <a:lnTo>
                    <a:pt x="164620" y="23509"/>
                  </a:lnTo>
                  <a:lnTo>
                    <a:pt x="137941" y="19930"/>
                  </a:lnTo>
                  <a:lnTo>
                    <a:pt x="114955" y="15959"/>
                  </a:lnTo>
                  <a:lnTo>
                    <a:pt x="93063" y="14783"/>
                  </a:lnTo>
                  <a:lnTo>
                    <a:pt x="78668" y="13714"/>
                  </a:lnTo>
                  <a:lnTo>
                    <a:pt x="57970" y="9443"/>
                  </a:lnTo>
                  <a:lnTo>
                    <a:pt x="31378" y="7447"/>
                  </a:lnTo>
                  <a:lnTo>
                    <a:pt x="27269" y="6552"/>
                  </a:lnTo>
                  <a:lnTo>
                    <a:pt x="17693" y="2294"/>
                  </a:lnTo>
                  <a:lnTo>
                    <a:pt x="9829" y="68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134"/>
            <p:cNvSpPr/>
            <p:nvPr/>
          </p:nvSpPr>
          <p:spPr>
            <a:xfrm>
              <a:off x="4900612" y="3657600"/>
              <a:ext cx="721520" cy="300038"/>
            </a:xfrm>
            <a:custGeom>
              <a:avLst/>
              <a:gdLst/>
              <a:ahLst/>
              <a:cxnLst/>
              <a:rect l="0" t="0" r="0" b="0"/>
              <a:pathLst>
                <a:path w="721520" h="300038">
                  <a:moveTo>
                    <a:pt x="0" y="0"/>
                  </a:moveTo>
                  <a:lnTo>
                    <a:pt x="0" y="3792"/>
                  </a:lnTo>
                  <a:lnTo>
                    <a:pt x="794" y="5703"/>
                  </a:lnTo>
                  <a:lnTo>
                    <a:pt x="5704" y="12185"/>
                  </a:lnTo>
                  <a:lnTo>
                    <a:pt x="14474" y="21486"/>
                  </a:lnTo>
                  <a:lnTo>
                    <a:pt x="23849" y="30967"/>
                  </a:lnTo>
                  <a:lnTo>
                    <a:pt x="34760" y="38103"/>
                  </a:lnTo>
                  <a:lnTo>
                    <a:pt x="45611" y="44980"/>
                  </a:lnTo>
                  <a:lnTo>
                    <a:pt x="57578" y="53328"/>
                  </a:lnTo>
                  <a:lnTo>
                    <a:pt x="68188" y="62331"/>
                  </a:lnTo>
                  <a:lnTo>
                    <a:pt x="80313" y="69506"/>
                  </a:lnTo>
                  <a:lnTo>
                    <a:pt x="92844" y="76135"/>
                  </a:lnTo>
                  <a:lnTo>
                    <a:pt x="103706" y="84373"/>
                  </a:lnTo>
                  <a:lnTo>
                    <a:pt x="115942" y="93326"/>
                  </a:lnTo>
                  <a:lnTo>
                    <a:pt x="128524" y="101803"/>
                  </a:lnTo>
                  <a:lnTo>
                    <a:pt x="145326" y="111832"/>
                  </a:lnTo>
                  <a:lnTo>
                    <a:pt x="158252" y="120082"/>
                  </a:lnTo>
                  <a:lnTo>
                    <a:pt x="174050" y="129040"/>
                  </a:lnTo>
                  <a:lnTo>
                    <a:pt x="190862" y="137520"/>
                  </a:lnTo>
                  <a:lnTo>
                    <a:pt x="206272" y="143934"/>
                  </a:lnTo>
                  <a:lnTo>
                    <a:pt x="221057" y="151548"/>
                  </a:lnTo>
                  <a:lnTo>
                    <a:pt x="235567" y="160223"/>
                  </a:lnTo>
                  <a:lnTo>
                    <a:pt x="249953" y="169370"/>
                  </a:lnTo>
                  <a:lnTo>
                    <a:pt x="264284" y="176611"/>
                  </a:lnTo>
                  <a:lnTo>
                    <a:pt x="278591" y="183269"/>
                  </a:lnTo>
                  <a:lnTo>
                    <a:pt x="300827" y="195942"/>
                  </a:lnTo>
                  <a:lnTo>
                    <a:pt x="318115" y="205089"/>
                  </a:lnTo>
                  <a:lnTo>
                    <a:pt x="334266" y="212330"/>
                  </a:lnTo>
                  <a:lnTo>
                    <a:pt x="356746" y="220868"/>
                  </a:lnTo>
                  <a:lnTo>
                    <a:pt x="385676" y="230865"/>
                  </a:lnTo>
                  <a:lnTo>
                    <a:pt x="407168" y="238090"/>
                  </a:lnTo>
                  <a:lnTo>
                    <a:pt x="423587" y="242872"/>
                  </a:lnTo>
                  <a:lnTo>
                    <a:pt x="440673" y="247643"/>
                  </a:lnTo>
                  <a:lnTo>
                    <a:pt x="456205" y="252409"/>
                  </a:lnTo>
                  <a:lnTo>
                    <a:pt x="499976" y="266700"/>
                  </a:lnTo>
                  <a:lnTo>
                    <a:pt x="517676" y="273843"/>
                  </a:lnTo>
                  <a:lnTo>
                    <a:pt x="536767" y="280987"/>
                  </a:lnTo>
                  <a:lnTo>
                    <a:pt x="557505" y="284339"/>
                  </a:lnTo>
                  <a:lnTo>
                    <a:pt x="578731" y="285332"/>
                  </a:lnTo>
                  <a:lnTo>
                    <a:pt x="600101" y="289418"/>
                  </a:lnTo>
                  <a:lnTo>
                    <a:pt x="617722" y="291864"/>
                  </a:lnTo>
                  <a:lnTo>
                    <a:pt x="637898" y="293484"/>
                  </a:lnTo>
                  <a:lnTo>
                    <a:pt x="657170" y="298508"/>
                  </a:lnTo>
                  <a:lnTo>
                    <a:pt x="676265" y="299735"/>
                  </a:lnTo>
                  <a:lnTo>
                    <a:pt x="697970" y="299997"/>
                  </a:lnTo>
                  <a:lnTo>
                    <a:pt x="721519" y="3000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135"/>
            <p:cNvSpPr/>
            <p:nvPr/>
          </p:nvSpPr>
          <p:spPr>
            <a:xfrm>
              <a:off x="4829175" y="3693318"/>
              <a:ext cx="757238" cy="678658"/>
            </a:xfrm>
            <a:custGeom>
              <a:avLst/>
              <a:gdLst/>
              <a:ahLst/>
              <a:cxnLst/>
              <a:rect l="0" t="0" r="0" b="0"/>
              <a:pathLst>
                <a:path w="757238" h="678658">
                  <a:moveTo>
                    <a:pt x="0" y="0"/>
                  </a:moveTo>
                  <a:lnTo>
                    <a:pt x="0" y="10642"/>
                  </a:lnTo>
                  <a:lnTo>
                    <a:pt x="793" y="12651"/>
                  </a:lnTo>
                  <a:lnTo>
                    <a:pt x="4909" y="19271"/>
                  </a:lnTo>
                  <a:lnTo>
                    <a:pt x="11857" y="38267"/>
                  </a:lnTo>
                  <a:lnTo>
                    <a:pt x="15924" y="51686"/>
                  </a:lnTo>
                  <a:lnTo>
                    <a:pt x="24136" y="69389"/>
                  </a:lnTo>
                  <a:lnTo>
                    <a:pt x="34844" y="83442"/>
                  </a:lnTo>
                  <a:lnTo>
                    <a:pt x="51891" y="102414"/>
                  </a:lnTo>
                  <a:lnTo>
                    <a:pt x="65842" y="123564"/>
                  </a:lnTo>
                  <a:lnTo>
                    <a:pt x="79040" y="141387"/>
                  </a:lnTo>
                  <a:lnTo>
                    <a:pt x="93005" y="158839"/>
                  </a:lnTo>
                  <a:lnTo>
                    <a:pt x="107196" y="176974"/>
                  </a:lnTo>
                  <a:lnTo>
                    <a:pt x="121456" y="194519"/>
                  </a:lnTo>
                  <a:lnTo>
                    <a:pt x="135734" y="212681"/>
                  </a:lnTo>
                  <a:lnTo>
                    <a:pt x="150019" y="230234"/>
                  </a:lnTo>
                  <a:lnTo>
                    <a:pt x="164307" y="248399"/>
                  </a:lnTo>
                  <a:lnTo>
                    <a:pt x="178593" y="265952"/>
                  </a:lnTo>
                  <a:lnTo>
                    <a:pt x="194997" y="286234"/>
                  </a:lnTo>
                  <a:lnTo>
                    <a:pt x="214939" y="305208"/>
                  </a:lnTo>
                  <a:lnTo>
                    <a:pt x="228084" y="316623"/>
                  </a:lnTo>
                  <a:lnTo>
                    <a:pt x="245204" y="335644"/>
                  </a:lnTo>
                  <a:lnTo>
                    <a:pt x="264211" y="352480"/>
                  </a:lnTo>
                  <a:lnTo>
                    <a:pt x="281044" y="371404"/>
                  </a:lnTo>
                  <a:lnTo>
                    <a:pt x="305546" y="392422"/>
                  </a:lnTo>
                  <a:lnTo>
                    <a:pt x="323100" y="409167"/>
                  </a:lnTo>
                  <a:lnTo>
                    <a:pt x="365420" y="451165"/>
                  </a:lnTo>
                  <a:lnTo>
                    <a:pt x="386085" y="468024"/>
                  </a:lnTo>
                  <a:lnTo>
                    <a:pt x="407289" y="483073"/>
                  </a:lnTo>
                  <a:lnTo>
                    <a:pt x="430878" y="501587"/>
                  </a:lnTo>
                  <a:lnTo>
                    <a:pt x="449930" y="511804"/>
                  </a:lnTo>
                  <a:lnTo>
                    <a:pt x="479712" y="533692"/>
                  </a:lnTo>
                  <a:lnTo>
                    <a:pt x="501716" y="552508"/>
                  </a:lnTo>
                  <a:lnTo>
                    <a:pt x="521349" y="569395"/>
                  </a:lnTo>
                  <a:lnTo>
                    <a:pt x="544307" y="584402"/>
                  </a:lnTo>
                  <a:lnTo>
                    <a:pt x="566863" y="596950"/>
                  </a:lnTo>
                  <a:lnTo>
                    <a:pt x="585736" y="605411"/>
                  </a:lnTo>
                  <a:lnTo>
                    <a:pt x="608855" y="619974"/>
                  </a:lnTo>
                  <a:lnTo>
                    <a:pt x="629135" y="630313"/>
                  </a:lnTo>
                  <a:lnTo>
                    <a:pt x="648108" y="641314"/>
                  </a:lnTo>
                  <a:lnTo>
                    <a:pt x="668741" y="652142"/>
                  </a:lnTo>
                  <a:lnTo>
                    <a:pt x="687096" y="659512"/>
                  </a:lnTo>
                  <a:lnTo>
                    <a:pt x="708928" y="668319"/>
                  </a:lnTo>
                  <a:lnTo>
                    <a:pt x="728527" y="672999"/>
                  </a:lnTo>
                  <a:lnTo>
                    <a:pt x="740793" y="676980"/>
                  </a:lnTo>
                  <a:lnTo>
                    <a:pt x="757237" y="678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136"/>
            <p:cNvSpPr/>
            <p:nvPr/>
          </p:nvSpPr>
          <p:spPr>
            <a:xfrm>
              <a:off x="4658019" y="3493293"/>
              <a:ext cx="856957" cy="1300164"/>
            </a:xfrm>
            <a:custGeom>
              <a:avLst/>
              <a:gdLst/>
              <a:ahLst/>
              <a:cxnLst/>
              <a:rect l="0" t="0" r="0" b="0"/>
              <a:pathLst>
                <a:path w="856957" h="1300164">
                  <a:moveTo>
                    <a:pt x="6850" y="0"/>
                  </a:moveTo>
                  <a:lnTo>
                    <a:pt x="6850" y="3792"/>
                  </a:lnTo>
                  <a:lnTo>
                    <a:pt x="6056" y="5704"/>
                  </a:lnTo>
                  <a:lnTo>
                    <a:pt x="1940" y="12186"/>
                  </a:lnTo>
                  <a:lnTo>
                    <a:pt x="699" y="16793"/>
                  </a:lnTo>
                  <a:lnTo>
                    <a:pt x="0" y="23849"/>
                  </a:lnTo>
                  <a:lnTo>
                    <a:pt x="696" y="26219"/>
                  </a:lnTo>
                  <a:lnTo>
                    <a:pt x="4673" y="33345"/>
                  </a:lnTo>
                  <a:lnTo>
                    <a:pt x="5883" y="38103"/>
                  </a:lnTo>
                  <a:lnTo>
                    <a:pt x="6563" y="49038"/>
                  </a:lnTo>
                  <a:lnTo>
                    <a:pt x="7452" y="52535"/>
                  </a:lnTo>
                  <a:lnTo>
                    <a:pt x="11703" y="62045"/>
                  </a:lnTo>
                  <a:lnTo>
                    <a:pt x="13541" y="79078"/>
                  </a:lnTo>
                  <a:lnTo>
                    <a:pt x="13976" y="116701"/>
                  </a:lnTo>
                  <a:lnTo>
                    <a:pt x="14782" y="131769"/>
                  </a:lnTo>
                  <a:lnTo>
                    <a:pt x="20143" y="164726"/>
                  </a:lnTo>
                  <a:lnTo>
                    <a:pt x="21735" y="188055"/>
                  </a:lnTo>
                  <a:lnTo>
                    <a:pt x="31054" y="221762"/>
                  </a:lnTo>
                  <a:lnTo>
                    <a:pt x="40504" y="255099"/>
                  </a:lnTo>
                  <a:lnTo>
                    <a:pt x="48000" y="291327"/>
                  </a:lnTo>
                  <a:lnTo>
                    <a:pt x="54872" y="321160"/>
                  </a:lnTo>
                  <a:lnTo>
                    <a:pt x="58385" y="342808"/>
                  </a:lnTo>
                  <a:lnTo>
                    <a:pt x="63092" y="357147"/>
                  </a:lnTo>
                  <a:lnTo>
                    <a:pt x="79765" y="396694"/>
                  </a:lnTo>
                  <a:lnTo>
                    <a:pt x="102076" y="464257"/>
                  </a:lnTo>
                  <a:lnTo>
                    <a:pt x="112413" y="497811"/>
                  </a:lnTo>
                  <a:lnTo>
                    <a:pt x="129681" y="535485"/>
                  </a:lnTo>
                  <a:lnTo>
                    <a:pt x="144567" y="571461"/>
                  </a:lnTo>
                  <a:lnTo>
                    <a:pt x="162023" y="603860"/>
                  </a:lnTo>
                  <a:lnTo>
                    <a:pt x="179840" y="642496"/>
                  </a:lnTo>
                  <a:lnTo>
                    <a:pt x="202315" y="678598"/>
                  </a:lnTo>
                  <a:lnTo>
                    <a:pt x="254502" y="757237"/>
                  </a:lnTo>
                  <a:lnTo>
                    <a:pt x="278313" y="796494"/>
                  </a:lnTo>
                  <a:lnTo>
                    <a:pt x="297362" y="822230"/>
                  </a:lnTo>
                  <a:lnTo>
                    <a:pt x="312296" y="849451"/>
                  </a:lnTo>
                  <a:lnTo>
                    <a:pt x="328334" y="866669"/>
                  </a:lnTo>
                  <a:lnTo>
                    <a:pt x="352655" y="906662"/>
                  </a:lnTo>
                  <a:lnTo>
                    <a:pt x="365780" y="923838"/>
                  </a:lnTo>
                  <a:lnTo>
                    <a:pt x="376636" y="942861"/>
                  </a:lnTo>
                  <a:lnTo>
                    <a:pt x="398717" y="966030"/>
                  </a:lnTo>
                  <a:lnTo>
                    <a:pt x="422586" y="999641"/>
                  </a:lnTo>
                  <a:lnTo>
                    <a:pt x="445977" y="1028784"/>
                  </a:lnTo>
                  <a:lnTo>
                    <a:pt x="474987" y="1054592"/>
                  </a:lnTo>
                  <a:lnTo>
                    <a:pt x="494021" y="1073884"/>
                  </a:lnTo>
                  <a:lnTo>
                    <a:pt x="517082" y="1102514"/>
                  </a:lnTo>
                  <a:lnTo>
                    <a:pt x="540335" y="1126331"/>
                  </a:lnTo>
                  <a:lnTo>
                    <a:pt x="564074" y="1144490"/>
                  </a:lnTo>
                  <a:lnTo>
                    <a:pt x="578353" y="1155613"/>
                  </a:lnTo>
                  <a:lnTo>
                    <a:pt x="592638" y="1166052"/>
                  </a:lnTo>
                  <a:lnTo>
                    <a:pt x="606925" y="1177082"/>
                  </a:lnTo>
                  <a:lnTo>
                    <a:pt x="629845" y="1192863"/>
                  </a:lnTo>
                  <a:lnTo>
                    <a:pt x="640968" y="1200108"/>
                  </a:lnTo>
                  <a:lnTo>
                    <a:pt x="651407" y="1207281"/>
                  </a:lnTo>
                  <a:lnTo>
                    <a:pt x="662438" y="1214434"/>
                  </a:lnTo>
                  <a:lnTo>
                    <a:pt x="665365" y="1216817"/>
                  </a:lnTo>
                  <a:lnTo>
                    <a:pt x="668903" y="1218405"/>
                  </a:lnTo>
                  <a:lnTo>
                    <a:pt x="690590" y="1224955"/>
                  </a:lnTo>
                  <a:lnTo>
                    <a:pt x="706352" y="1233883"/>
                  </a:lnTo>
                  <a:lnTo>
                    <a:pt x="712233" y="1235780"/>
                  </a:lnTo>
                  <a:lnTo>
                    <a:pt x="723676" y="1241311"/>
                  </a:lnTo>
                  <a:lnTo>
                    <a:pt x="729722" y="1245696"/>
                  </a:lnTo>
                  <a:lnTo>
                    <a:pt x="733239" y="1247183"/>
                  </a:lnTo>
                  <a:lnTo>
                    <a:pt x="744981" y="1250070"/>
                  </a:lnTo>
                  <a:lnTo>
                    <a:pt x="754634" y="1254805"/>
                  </a:lnTo>
                  <a:lnTo>
                    <a:pt x="766401" y="1257355"/>
                  </a:lnTo>
                  <a:lnTo>
                    <a:pt x="775268" y="1261991"/>
                  </a:lnTo>
                  <a:lnTo>
                    <a:pt x="791597" y="1267914"/>
                  </a:lnTo>
                  <a:lnTo>
                    <a:pt x="803887" y="1275772"/>
                  </a:lnTo>
                  <a:lnTo>
                    <a:pt x="809028" y="1277416"/>
                  </a:lnTo>
                  <a:lnTo>
                    <a:pt x="821197" y="1278559"/>
                  </a:lnTo>
                  <a:lnTo>
                    <a:pt x="823592" y="1278616"/>
                  </a:lnTo>
                  <a:lnTo>
                    <a:pt x="825188" y="1279448"/>
                  </a:lnTo>
                  <a:lnTo>
                    <a:pt x="826252" y="1280797"/>
                  </a:lnTo>
                  <a:lnTo>
                    <a:pt x="826962" y="1282490"/>
                  </a:lnTo>
                  <a:lnTo>
                    <a:pt x="828228" y="1283618"/>
                  </a:lnTo>
                  <a:lnTo>
                    <a:pt x="829866" y="1284371"/>
                  </a:lnTo>
                  <a:lnTo>
                    <a:pt x="833803" y="1285207"/>
                  </a:lnTo>
                  <a:lnTo>
                    <a:pt x="838199" y="1285578"/>
                  </a:lnTo>
                  <a:lnTo>
                    <a:pt x="839689" y="1286471"/>
                  </a:lnTo>
                  <a:lnTo>
                    <a:pt x="840682" y="1287860"/>
                  </a:lnTo>
                  <a:lnTo>
                    <a:pt x="841344" y="1289580"/>
                  </a:lnTo>
                  <a:lnTo>
                    <a:pt x="842580" y="1290727"/>
                  </a:lnTo>
                  <a:lnTo>
                    <a:pt x="844196" y="1291490"/>
                  </a:lnTo>
                  <a:lnTo>
                    <a:pt x="848703" y="1292717"/>
                  </a:lnTo>
                  <a:lnTo>
                    <a:pt x="849073" y="1293612"/>
                  </a:lnTo>
                  <a:lnTo>
                    <a:pt x="849483" y="1296721"/>
                  </a:lnTo>
                  <a:lnTo>
                    <a:pt x="850387" y="1297869"/>
                  </a:lnTo>
                  <a:lnTo>
                    <a:pt x="851782" y="1298634"/>
                  </a:lnTo>
                  <a:lnTo>
                    <a:pt x="856956" y="1300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DNA is separated. </a:t>
            </a:r>
            <a:r>
              <a:rPr lang="en-US" dirty="0" smtClean="0">
                <a:solidFill>
                  <a:schemeClr val="bg1"/>
                </a:solidFill>
              </a:rPr>
              <a:t>The centrioles pull the DNA and its copy apart, directing it to opposite sides of the cell by the </a:t>
            </a:r>
            <a:r>
              <a:rPr lang="en-US" dirty="0" err="1" smtClean="0">
                <a:solidFill>
                  <a:schemeClr val="bg1"/>
                </a:solidFill>
              </a:rPr>
              <a:t>centriole’s</a:t>
            </a:r>
            <a:r>
              <a:rPr lang="en-US" dirty="0" smtClean="0">
                <a:solidFill>
                  <a:schemeClr val="bg1"/>
                </a:solidFill>
              </a:rPr>
              <a:t> spindles.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Anaphase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DNA is separated. The centrioles pull the DNA and its copy apart, </a:t>
            </a:r>
            <a:r>
              <a:rPr lang="en-US" dirty="0" smtClean="0">
                <a:solidFill>
                  <a:schemeClr val="bg1"/>
                </a:solidFill>
              </a:rPr>
              <a:t>directing it to opposite sides of the cell by the </a:t>
            </a:r>
            <a:r>
              <a:rPr lang="en-US" dirty="0" err="1" smtClean="0">
                <a:solidFill>
                  <a:schemeClr val="bg1"/>
                </a:solidFill>
              </a:rPr>
              <a:t>centriole’s</a:t>
            </a:r>
            <a:r>
              <a:rPr lang="en-US" dirty="0" smtClean="0">
                <a:solidFill>
                  <a:schemeClr val="bg1"/>
                </a:solidFill>
              </a:rPr>
              <a:t> spindles.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Anaphase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DNA is separated. The centrioles pull the DNA and its copy apart, directing it to opposite sides of the cell by the </a:t>
            </a:r>
            <a:r>
              <a:rPr lang="en-US" dirty="0" err="1" smtClean="0"/>
              <a:t>centriole’s</a:t>
            </a:r>
            <a:r>
              <a:rPr lang="en-US" dirty="0" smtClean="0"/>
              <a:t> spindles.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Anaphase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DNA is separated. The centrioles pull the DNA and its copy apart, directing it to opposite sides of the cell by the </a:t>
            </a:r>
            <a:r>
              <a:rPr lang="en-US" dirty="0" err="1" smtClean="0"/>
              <a:t>centriole’s</a:t>
            </a:r>
            <a:r>
              <a:rPr lang="en-US" dirty="0" smtClean="0"/>
              <a:t> spindles.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Anaphase</a:t>
            </a:r>
            <a:endParaRPr lang="en-US" dirty="0"/>
          </a:p>
        </p:txBody>
      </p:sp>
      <p:pic>
        <p:nvPicPr>
          <p:cNvPr id="5" name="Picture 4" descr="anaphase_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8400" y="32766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We all started from a single cell that was formed when our mother’s sex cell (egg/ovum) combined with our father’s sex cell (sperm/spermatozoa). That one cell has then multiplied trillions of times to make the person you are </a:t>
            </a:r>
            <a:r>
              <a:rPr lang="en-US" dirty="0" smtClean="0">
                <a:solidFill>
                  <a:schemeClr val="bg1"/>
                </a:solidFill>
              </a:rPr>
              <a:t>today.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648029-sperm_fertilizing_egg-s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19400"/>
            <a:ext cx="4876800" cy="402336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2895600"/>
            <a:ext cx="4114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of those cells carries the exact same DNA.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Anaphase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664897" y="1678789"/>
            <a:ext cx="3478939" cy="4092906"/>
            <a:chOff x="4664897" y="1678789"/>
            <a:chExt cx="3478939" cy="4092906"/>
          </a:xfrm>
        </p:grpSpPr>
        <p:sp>
          <p:nvSpPr>
            <p:cNvPr id="4" name="SMARTInkAnnotation73"/>
            <p:cNvSpPr/>
            <p:nvPr/>
          </p:nvSpPr>
          <p:spPr>
            <a:xfrm>
              <a:off x="4664897" y="1678789"/>
              <a:ext cx="3478939" cy="4092906"/>
            </a:xfrm>
            <a:custGeom>
              <a:avLst/>
              <a:gdLst/>
              <a:ahLst/>
              <a:cxnLst/>
              <a:rect l="0" t="0" r="0" b="0"/>
              <a:pathLst>
                <a:path w="3478939" h="4092906">
                  <a:moveTo>
                    <a:pt x="1285847" y="21423"/>
                  </a:moveTo>
                  <a:lnTo>
                    <a:pt x="1285847" y="17631"/>
                  </a:lnTo>
                  <a:lnTo>
                    <a:pt x="1285053" y="16514"/>
                  </a:lnTo>
                  <a:lnTo>
                    <a:pt x="1283730" y="15769"/>
                  </a:lnTo>
                  <a:lnTo>
                    <a:pt x="1279695" y="14573"/>
                  </a:lnTo>
                  <a:lnTo>
                    <a:pt x="1275205" y="10574"/>
                  </a:lnTo>
                  <a:lnTo>
                    <a:pt x="1273195" y="9428"/>
                  </a:lnTo>
                  <a:lnTo>
                    <a:pt x="1268847" y="8154"/>
                  </a:lnTo>
                  <a:lnTo>
                    <a:pt x="1267370" y="7021"/>
                  </a:lnTo>
                  <a:lnTo>
                    <a:pt x="1266385" y="5472"/>
                  </a:lnTo>
                  <a:lnTo>
                    <a:pt x="1265728" y="3645"/>
                  </a:lnTo>
                  <a:lnTo>
                    <a:pt x="1263703" y="2427"/>
                  </a:lnTo>
                  <a:lnTo>
                    <a:pt x="1257220" y="1074"/>
                  </a:lnTo>
                  <a:lnTo>
                    <a:pt x="1203390" y="0"/>
                  </a:lnTo>
                  <a:lnTo>
                    <a:pt x="1095106" y="19262"/>
                  </a:lnTo>
                  <a:lnTo>
                    <a:pt x="1028658" y="37840"/>
                  </a:lnTo>
                  <a:lnTo>
                    <a:pt x="997976" y="48512"/>
                  </a:lnTo>
                  <a:lnTo>
                    <a:pt x="916628" y="76523"/>
                  </a:lnTo>
                  <a:lnTo>
                    <a:pt x="819381" y="128778"/>
                  </a:lnTo>
                  <a:lnTo>
                    <a:pt x="743362" y="173576"/>
                  </a:lnTo>
                  <a:lnTo>
                    <a:pt x="635777" y="259339"/>
                  </a:lnTo>
                  <a:lnTo>
                    <a:pt x="528609" y="366496"/>
                  </a:lnTo>
                  <a:lnTo>
                    <a:pt x="440634" y="479502"/>
                  </a:lnTo>
                  <a:lnTo>
                    <a:pt x="358227" y="607361"/>
                  </a:lnTo>
                  <a:lnTo>
                    <a:pt x="293214" y="731846"/>
                  </a:lnTo>
                  <a:lnTo>
                    <a:pt x="218967" y="887259"/>
                  </a:lnTo>
                  <a:lnTo>
                    <a:pt x="165681" y="1014531"/>
                  </a:lnTo>
                  <a:lnTo>
                    <a:pt x="128744" y="1121577"/>
                  </a:lnTo>
                  <a:lnTo>
                    <a:pt x="97774" y="1234422"/>
                  </a:lnTo>
                  <a:lnTo>
                    <a:pt x="67766" y="1348874"/>
                  </a:lnTo>
                  <a:lnTo>
                    <a:pt x="35292" y="1533918"/>
                  </a:lnTo>
                  <a:lnTo>
                    <a:pt x="17528" y="1648497"/>
                  </a:lnTo>
                  <a:lnTo>
                    <a:pt x="8643" y="1766969"/>
                  </a:lnTo>
                  <a:lnTo>
                    <a:pt x="1662" y="1880299"/>
                  </a:lnTo>
                  <a:lnTo>
                    <a:pt x="194" y="1998852"/>
                  </a:lnTo>
                  <a:lnTo>
                    <a:pt x="0" y="2123100"/>
                  </a:lnTo>
                  <a:lnTo>
                    <a:pt x="7746" y="2243002"/>
                  </a:lnTo>
                  <a:lnTo>
                    <a:pt x="14195" y="2362175"/>
                  </a:lnTo>
                  <a:lnTo>
                    <a:pt x="27881" y="2481252"/>
                  </a:lnTo>
                  <a:lnTo>
                    <a:pt x="44549" y="2592546"/>
                  </a:lnTo>
                  <a:lnTo>
                    <a:pt x="71559" y="2716051"/>
                  </a:lnTo>
                  <a:lnTo>
                    <a:pt x="102113" y="2835560"/>
                  </a:lnTo>
                  <a:lnTo>
                    <a:pt x="143033" y="2950317"/>
                  </a:lnTo>
                  <a:lnTo>
                    <a:pt x="193496" y="3056886"/>
                  </a:lnTo>
                  <a:lnTo>
                    <a:pt x="253414" y="3174162"/>
                  </a:lnTo>
                  <a:lnTo>
                    <a:pt x="334278" y="3298728"/>
                  </a:lnTo>
                  <a:lnTo>
                    <a:pt x="424056" y="3414639"/>
                  </a:lnTo>
                  <a:lnTo>
                    <a:pt x="522884" y="3522851"/>
                  </a:lnTo>
                  <a:lnTo>
                    <a:pt x="629118" y="3621726"/>
                  </a:lnTo>
                  <a:lnTo>
                    <a:pt x="734813" y="3699057"/>
                  </a:lnTo>
                  <a:lnTo>
                    <a:pt x="841437" y="3775771"/>
                  </a:lnTo>
                  <a:lnTo>
                    <a:pt x="973937" y="3858971"/>
                  </a:lnTo>
                  <a:lnTo>
                    <a:pt x="1080069" y="3917058"/>
                  </a:lnTo>
                  <a:lnTo>
                    <a:pt x="1187135" y="3964347"/>
                  </a:lnTo>
                  <a:lnTo>
                    <a:pt x="1288133" y="4007598"/>
                  </a:lnTo>
                  <a:lnTo>
                    <a:pt x="1392024" y="4040552"/>
                  </a:lnTo>
                  <a:lnTo>
                    <a:pt x="1491309" y="4069511"/>
                  </a:lnTo>
                  <a:lnTo>
                    <a:pt x="1584741" y="4088177"/>
                  </a:lnTo>
                  <a:lnTo>
                    <a:pt x="1685244" y="4092905"/>
                  </a:lnTo>
                  <a:lnTo>
                    <a:pt x="1788024" y="4083377"/>
                  </a:lnTo>
                  <a:lnTo>
                    <a:pt x="1898222" y="4069508"/>
                  </a:lnTo>
                  <a:lnTo>
                    <a:pt x="1993129" y="4049866"/>
                  </a:lnTo>
                  <a:lnTo>
                    <a:pt x="2126431" y="4017124"/>
                  </a:lnTo>
                  <a:lnTo>
                    <a:pt x="2234577" y="3978639"/>
                  </a:lnTo>
                  <a:lnTo>
                    <a:pt x="2341820" y="3936162"/>
                  </a:lnTo>
                  <a:lnTo>
                    <a:pt x="2448984" y="3883389"/>
                  </a:lnTo>
                  <a:lnTo>
                    <a:pt x="2541173" y="3828360"/>
                  </a:lnTo>
                  <a:lnTo>
                    <a:pt x="2648640" y="3751891"/>
                  </a:lnTo>
                  <a:lnTo>
                    <a:pt x="2755822" y="3669261"/>
                  </a:lnTo>
                  <a:lnTo>
                    <a:pt x="2851673" y="3571638"/>
                  </a:lnTo>
                  <a:lnTo>
                    <a:pt x="2944805" y="3469718"/>
                  </a:lnTo>
                  <a:lnTo>
                    <a:pt x="3035580" y="3357367"/>
                  </a:lnTo>
                  <a:lnTo>
                    <a:pt x="3113977" y="3235467"/>
                  </a:lnTo>
                  <a:lnTo>
                    <a:pt x="3174090" y="3123960"/>
                  </a:lnTo>
                  <a:lnTo>
                    <a:pt x="3233697" y="3011145"/>
                  </a:lnTo>
                  <a:lnTo>
                    <a:pt x="3283351" y="2898717"/>
                  </a:lnTo>
                  <a:lnTo>
                    <a:pt x="3327157" y="2781077"/>
                  </a:lnTo>
                  <a:lnTo>
                    <a:pt x="3366694" y="2662201"/>
                  </a:lnTo>
                  <a:lnTo>
                    <a:pt x="3400662" y="2543163"/>
                  </a:lnTo>
                  <a:lnTo>
                    <a:pt x="3430447" y="2424104"/>
                  </a:lnTo>
                  <a:lnTo>
                    <a:pt x="3455045" y="2301250"/>
                  </a:lnTo>
                  <a:lnTo>
                    <a:pt x="3471191" y="2179277"/>
                  </a:lnTo>
                  <a:lnTo>
                    <a:pt x="3477952" y="2059831"/>
                  </a:lnTo>
                  <a:lnTo>
                    <a:pt x="3478938" y="1869276"/>
                  </a:lnTo>
                  <a:lnTo>
                    <a:pt x="3471202" y="1755865"/>
                  </a:lnTo>
                  <a:lnTo>
                    <a:pt x="3454935" y="1638889"/>
                  </a:lnTo>
                  <a:lnTo>
                    <a:pt x="3437368" y="1525354"/>
                  </a:lnTo>
                  <a:lnTo>
                    <a:pt x="3406764" y="1414947"/>
                  </a:lnTo>
                  <a:lnTo>
                    <a:pt x="3376629" y="1307363"/>
                  </a:lnTo>
                  <a:lnTo>
                    <a:pt x="3330988" y="1179510"/>
                  </a:lnTo>
                  <a:lnTo>
                    <a:pt x="3280571" y="1062308"/>
                  </a:lnTo>
                  <a:lnTo>
                    <a:pt x="3223323" y="948548"/>
                  </a:lnTo>
                  <a:lnTo>
                    <a:pt x="3148687" y="823200"/>
                  </a:lnTo>
                  <a:lnTo>
                    <a:pt x="3055050" y="699630"/>
                  </a:lnTo>
                  <a:lnTo>
                    <a:pt x="2956071" y="585094"/>
                  </a:lnTo>
                  <a:lnTo>
                    <a:pt x="2851948" y="485926"/>
                  </a:lnTo>
                  <a:lnTo>
                    <a:pt x="2757136" y="402432"/>
                  </a:lnTo>
                  <a:lnTo>
                    <a:pt x="2657428" y="331265"/>
                  </a:lnTo>
                  <a:lnTo>
                    <a:pt x="2557433" y="272098"/>
                  </a:lnTo>
                  <a:lnTo>
                    <a:pt x="2459780" y="219127"/>
                  </a:lnTo>
                  <a:lnTo>
                    <a:pt x="2357548" y="172100"/>
                  </a:lnTo>
                  <a:lnTo>
                    <a:pt x="2260943" y="133784"/>
                  </a:lnTo>
                  <a:lnTo>
                    <a:pt x="2215584" y="117951"/>
                  </a:lnTo>
                  <a:lnTo>
                    <a:pt x="2108432" y="87894"/>
                  </a:lnTo>
                  <a:lnTo>
                    <a:pt x="2007427" y="66934"/>
                  </a:lnTo>
                  <a:lnTo>
                    <a:pt x="1905239" y="50014"/>
                  </a:lnTo>
                  <a:lnTo>
                    <a:pt x="1800491" y="37123"/>
                  </a:lnTo>
                  <a:lnTo>
                    <a:pt x="1705111" y="29312"/>
                  </a:lnTo>
                  <a:lnTo>
                    <a:pt x="1599092" y="28596"/>
                  </a:lnTo>
                  <a:lnTo>
                    <a:pt x="1481499" y="28568"/>
                  </a:lnTo>
                  <a:lnTo>
                    <a:pt x="1380220" y="43040"/>
                  </a:lnTo>
                  <a:lnTo>
                    <a:pt x="1327595" y="56208"/>
                  </a:lnTo>
                  <a:lnTo>
                    <a:pt x="1257272" y="85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74"/>
            <p:cNvSpPr/>
            <p:nvPr/>
          </p:nvSpPr>
          <p:spPr>
            <a:xfrm>
              <a:off x="5072062" y="3278981"/>
              <a:ext cx="271435" cy="321470"/>
            </a:xfrm>
            <a:custGeom>
              <a:avLst/>
              <a:gdLst/>
              <a:ahLst/>
              <a:cxnLst/>
              <a:rect l="0" t="0" r="0" b="0"/>
              <a:pathLst>
                <a:path w="271435" h="321470">
                  <a:moveTo>
                    <a:pt x="171450" y="0"/>
                  </a:moveTo>
                  <a:lnTo>
                    <a:pt x="167658" y="0"/>
                  </a:lnTo>
                  <a:lnTo>
                    <a:pt x="166541" y="794"/>
                  </a:lnTo>
                  <a:lnTo>
                    <a:pt x="165796" y="2116"/>
                  </a:lnTo>
                  <a:lnTo>
                    <a:pt x="165299" y="3792"/>
                  </a:lnTo>
                  <a:lnTo>
                    <a:pt x="162631" y="7771"/>
                  </a:lnTo>
                  <a:lnTo>
                    <a:pt x="158799" y="12979"/>
                  </a:lnTo>
                  <a:lnTo>
                    <a:pt x="154451" y="20585"/>
                  </a:lnTo>
                  <a:lnTo>
                    <a:pt x="149871" y="29257"/>
                  </a:lnTo>
                  <a:lnTo>
                    <a:pt x="133341" y="61952"/>
                  </a:lnTo>
                  <a:lnTo>
                    <a:pt x="126467" y="71455"/>
                  </a:lnTo>
                  <a:lnTo>
                    <a:pt x="118914" y="80970"/>
                  </a:lnTo>
                  <a:lnTo>
                    <a:pt x="112911" y="90491"/>
                  </a:lnTo>
                  <a:lnTo>
                    <a:pt x="110199" y="96046"/>
                  </a:lnTo>
                  <a:lnTo>
                    <a:pt x="107598" y="102131"/>
                  </a:lnTo>
                  <a:lnTo>
                    <a:pt x="105069" y="108568"/>
                  </a:lnTo>
                  <a:lnTo>
                    <a:pt x="102590" y="114447"/>
                  </a:lnTo>
                  <a:lnTo>
                    <a:pt x="97718" y="125213"/>
                  </a:lnTo>
                  <a:lnTo>
                    <a:pt x="96102" y="131101"/>
                  </a:lnTo>
                  <a:lnTo>
                    <a:pt x="95024" y="137406"/>
                  </a:lnTo>
                  <a:lnTo>
                    <a:pt x="94305" y="143992"/>
                  </a:lnTo>
                  <a:lnTo>
                    <a:pt x="92239" y="149970"/>
                  </a:lnTo>
                  <a:lnTo>
                    <a:pt x="89274" y="155542"/>
                  </a:lnTo>
                  <a:lnTo>
                    <a:pt x="85710" y="160845"/>
                  </a:lnTo>
                  <a:lnTo>
                    <a:pt x="82540" y="166761"/>
                  </a:lnTo>
                  <a:lnTo>
                    <a:pt x="79633" y="173087"/>
                  </a:lnTo>
                  <a:lnTo>
                    <a:pt x="76901" y="179685"/>
                  </a:lnTo>
                  <a:lnTo>
                    <a:pt x="73493" y="185671"/>
                  </a:lnTo>
                  <a:lnTo>
                    <a:pt x="69633" y="191250"/>
                  </a:lnTo>
                  <a:lnTo>
                    <a:pt x="65472" y="196556"/>
                  </a:lnTo>
                  <a:lnTo>
                    <a:pt x="61111" y="202475"/>
                  </a:lnTo>
                  <a:lnTo>
                    <a:pt x="52031" y="215401"/>
                  </a:lnTo>
                  <a:lnTo>
                    <a:pt x="44821" y="224850"/>
                  </a:lnTo>
                  <a:lnTo>
                    <a:pt x="38177" y="232489"/>
                  </a:lnTo>
                  <a:lnTo>
                    <a:pt x="29932" y="241177"/>
                  </a:lnTo>
                  <a:lnTo>
                    <a:pt x="23093" y="250329"/>
                  </a:lnTo>
                  <a:lnTo>
                    <a:pt x="17407" y="258895"/>
                  </a:lnTo>
                  <a:lnTo>
                    <a:pt x="9744" y="268180"/>
                  </a:lnTo>
                  <a:lnTo>
                    <a:pt x="1440" y="277076"/>
                  </a:lnTo>
                  <a:lnTo>
                    <a:pt x="960" y="278380"/>
                  </a:lnTo>
                  <a:lnTo>
                    <a:pt x="1" y="285741"/>
                  </a:lnTo>
                  <a:lnTo>
                    <a:pt x="1" y="285744"/>
                  </a:lnTo>
                  <a:lnTo>
                    <a:pt x="1" y="285746"/>
                  </a:lnTo>
                  <a:lnTo>
                    <a:pt x="1" y="285747"/>
                  </a:lnTo>
                  <a:lnTo>
                    <a:pt x="0" y="285750"/>
                  </a:lnTo>
                  <a:lnTo>
                    <a:pt x="9944" y="285750"/>
                  </a:lnTo>
                  <a:lnTo>
                    <a:pt x="11391" y="286544"/>
                  </a:lnTo>
                  <a:lnTo>
                    <a:pt x="12357" y="287866"/>
                  </a:lnTo>
                  <a:lnTo>
                    <a:pt x="13001" y="289542"/>
                  </a:lnTo>
                  <a:lnTo>
                    <a:pt x="14223" y="290660"/>
                  </a:lnTo>
                  <a:lnTo>
                    <a:pt x="15832" y="291404"/>
                  </a:lnTo>
                  <a:lnTo>
                    <a:pt x="19736" y="292232"/>
                  </a:lnTo>
                  <a:lnTo>
                    <a:pt x="26398" y="292697"/>
                  </a:lnTo>
                  <a:lnTo>
                    <a:pt x="33398" y="292836"/>
                  </a:lnTo>
                  <a:lnTo>
                    <a:pt x="38127" y="292868"/>
                  </a:lnTo>
                  <a:lnTo>
                    <a:pt x="40500" y="293670"/>
                  </a:lnTo>
                  <a:lnTo>
                    <a:pt x="47630" y="297798"/>
                  </a:lnTo>
                  <a:lnTo>
                    <a:pt x="52390" y="299042"/>
                  </a:lnTo>
                  <a:lnTo>
                    <a:pt x="59532" y="299743"/>
                  </a:lnTo>
                  <a:lnTo>
                    <a:pt x="66675" y="299950"/>
                  </a:lnTo>
                  <a:lnTo>
                    <a:pt x="69057" y="300773"/>
                  </a:lnTo>
                  <a:lnTo>
                    <a:pt x="76200" y="304930"/>
                  </a:lnTo>
                  <a:lnTo>
                    <a:pt x="80963" y="306180"/>
                  </a:lnTo>
                  <a:lnTo>
                    <a:pt x="88107" y="306885"/>
                  </a:lnTo>
                  <a:lnTo>
                    <a:pt x="90488" y="307777"/>
                  </a:lnTo>
                  <a:lnTo>
                    <a:pt x="97632" y="312032"/>
                  </a:lnTo>
                  <a:lnTo>
                    <a:pt x="102394" y="313306"/>
                  </a:lnTo>
                  <a:lnTo>
                    <a:pt x="109538" y="314023"/>
                  </a:lnTo>
                  <a:lnTo>
                    <a:pt x="111125" y="314918"/>
                  </a:lnTo>
                  <a:lnTo>
                    <a:pt x="112184" y="316308"/>
                  </a:lnTo>
                  <a:lnTo>
                    <a:pt x="112889" y="318028"/>
                  </a:lnTo>
                  <a:lnTo>
                    <a:pt x="114153" y="319175"/>
                  </a:lnTo>
                  <a:lnTo>
                    <a:pt x="115790" y="319939"/>
                  </a:lnTo>
                  <a:lnTo>
                    <a:pt x="120327" y="321167"/>
                  </a:lnTo>
                  <a:lnTo>
                    <a:pt x="128587" y="321469"/>
                  </a:lnTo>
                  <a:lnTo>
                    <a:pt x="128587" y="317676"/>
                  </a:lnTo>
                  <a:lnTo>
                    <a:pt x="129381" y="316559"/>
                  </a:lnTo>
                  <a:lnTo>
                    <a:pt x="130704" y="315815"/>
                  </a:lnTo>
                  <a:lnTo>
                    <a:pt x="132380" y="315318"/>
                  </a:lnTo>
                  <a:lnTo>
                    <a:pt x="133497" y="314193"/>
                  </a:lnTo>
                  <a:lnTo>
                    <a:pt x="134242" y="312649"/>
                  </a:lnTo>
                  <a:lnTo>
                    <a:pt x="135070" y="308817"/>
                  </a:lnTo>
                  <a:lnTo>
                    <a:pt x="135437" y="304469"/>
                  </a:lnTo>
                  <a:lnTo>
                    <a:pt x="136329" y="302198"/>
                  </a:lnTo>
                  <a:lnTo>
                    <a:pt x="139437" y="297558"/>
                  </a:lnTo>
                  <a:lnTo>
                    <a:pt x="147106" y="288112"/>
                  </a:lnTo>
                  <a:lnTo>
                    <a:pt x="149949" y="280981"/>
                  </a:lnTo>
                  <a:lnTo>
                    <a:pt x="155466" y="273048"/>
                  </a:lnTo>
                  <a:lnTo>
                    <a:pt x="159848" y="265288"/>
                  </a:lnTo>
                  <a:lnTo>
                    <a:pt x="164442" y="256548"/>
                  </a:lnTo>
                  <a:lnTo>
                    <a:pt x="168335" y="248165"/>
                  </a:lnTo>
                  <a:lnTo>
                    <a:pt x="171321" y="238189"/>
                  </a:lnTo>
                  <a:lnTo>
                    <a:pt x="174832" y="229952"/>
                  </a:lnTo>
                  <a:lnTo>
                    <a:pt x="179039" y="220998"/>
                  </a:lnTo>
                  <a:lnTo>
                    <a:pt x="181272" y="216388"/>
                  </a:lnTo>
                  <a:lnTo>
                    <a:pt x="183554" y="210934"/>
                  </a:lnTo>
                  <a:lnTo>
                    <a:pt x="185869" y="204917"/>
                  </a:lnTo>
                  <a:lnTo>
                    <a:pt x="188207" y="198523"/>
                  </a:lnTo>
                  <a:lnTo>
                    <a:pt x="190559" y="192674"/>
                  </a:lnTo>
                  <a:lnTo>
                    <a:pt x="192921" y="187187"/>
                  </a:lnTo>
                  <a:lnTo>
                    <a:pt x="197662" y="176856"/>
                  </a:lnTo>
                  <a:lnTo>
                    <a:pt x="202414" y="166974"/>
                  </a:lnTo>
                  <a:lnTo>
                    <a:pt x="203206" y="161322"/>
                  </a:lnTo>
                  <a:lnTo>
                    <a:pt x="202939" y="155173"/>
                  </a:lnTo>
                  <a:lnTo>
                    <a:pt x="201968" y="148692"/>
                  </a:lnTo>
                  <a:lnTo>
                    <a:pt x="202114" y="142784"/>
                  </a:lnTo>
                  <a:lnTo>
                    <a:pt x="203005" y="137258"/>
                  </a:lnTo>
                  <a:lnTo>
                    <a:pt x="204393" y="131987"/>
                  </a:lnTo>
                  <a:lnTo>
                    <a:pt x="206112" y="126885"/>
                  </a:lnTo>
                  <a:lnTo>
                    <a:pt x="210139" y="116983"/>
                  </a:lnTo>
                  <a:lnTo>
                    <a:pt x="214574" y="107290"/>
                  </a:lnTo>
                  <a:lnTo>
                    <a:pt x="223890" y="88133"/>
                  </a:lnTo>
                  <a:lnTo>
                    <a:pt x="228623" y="80710"/>
                  </a:lnTo>
                  <a:lnTo>
                    <a:pt x="235751" y="72068"/>
                  </a:lnTo>
                  <a:lnTo>
                    <a:pt x="240510" y="66161"/>
                  </a:lnTo>
                  <a:lnTo>
                    <a:pt x="245270" y="58245"/>
                  </a:lnTo>
                  <a:lnTo>
                    <a:pt x="247651" y="55498"/>
                  </a:lnTo>
                  <a:lnTo>
                    <a:pt x="250032" y="53667"/>
                  </a:lnTo>
                  <a:lnTo>
                    <a:pt x="254794" y="50840"/>
                  </a:lnTo>
                  <a:lnTo>
                    <a:pt x="262908" y="44070"/>
                  </a:lnTo>
                  <a:lnTo>
                    <a:pt x="265809" y="43399"/>
                  </a:lnTo>
                  <a:lnTo>
                    <a:pt x="271434" y="42865"/>
                  </a:lnTo>
                  <a:lnTo>
                    <a:pt x="260820" y="32221"/>
                  </a:lnTo>
                  <a:lnTo>
                    <a:pt x="258812" y="31006"/>
                  </a:lnTo>
                  <a:lnTo>
                    <a:pt x="252192" y="28501"/>
                  </a:lnTo>
                  <a:lnTo>
                    <a:pt x="245204" y="23879"/>
                  </a:lnTo>
                  <a:lnTo>
                    <a:pt x="237312" y="21363"/>
                  </a:lnTo>
                  <a:lnTo>
                    <a:pt x="229562" y="17961"/>
                  </a:lnTo>
                  <a:lnTo>
                    <a:pt x="222942" y="15920"/>
                  </a:lnTo>
                  <a:lnTo>
                    <a:pt x="216561" y="14219"/>
                  </a:lnTo>
                  <a:lnTo>
                    <a:pt x="208433" y="10818"/>
                  </a:lnTo>
                  <a:lnTo>
                    <a:pt x="201645" y="6660"/>
                  </a:lnTo>
                  <a:lnTo>
                    <a:pt x="198724" y="4440"/>
                  </a:lnTo>
                  <a:lnTo>
                    <a:pt x="193361" y="1973"/>
                  </a:lnTo>
                  <a:lnTo>
                    <a:pt x="1857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75"/>
            <p:cNvSpPr/>
            <p:nvPr/>
          </p:nvSpPr>
          <p:spPr>
            <a:xfrm>
              <a:off x="5122069" y="3514725"/>
              <a:ext cx="328612" cy="228593"/>
            </a:xfrm>
            <a:custGeom>
              <a:avLst/>
              <a:gdLst/>
              <a:ahLst/>
              <a:cxnLst/>
              <a:rect l="0" t="0" r="0" b="0"/>
              <a:pathLst>
                <a:path w="328612" h="228593">
                  <a:moveTo>
                    <a:pt x="21431" y="42862"/>
                  </a:moveTo>
                  <a:lnTo>
                    <a:pt x="17639" y="46654"/>
                  </a:lnTo>
                  <a:lnTo>
                    <a:pt x="16521" y="48566"/>
                  </a:lnTo>
                  <a:lnTo>
                    <a:pt x="14729" y="55219"/>
                  </a:lnTo>
                  <a:lnTo>
                    <a:pt x="14483" y="57085"/>
                  </a:lnTo>
                  <a:lnTo>
                    <a:pt x="14345" y="62599"/>
                  </a:lnTo>
                  <a:lnTo>
                    <a:pt x="14288" y="88195"/>
                  </a:lnTo>
                  <a:lnTo>
                    <a:pt x="13493" y="90547"/>
                  </a:lnTo>
                  <a:lnTo>
                    <a:pt x="9377" y="97649"/>
                  </a:lnTo>
                  <a:lnTo>
                    <a:pt x="8136" y="102402"/>
                  </a:lnTo>
                  <a:lnTo>
                    <a:pt x="7438" y="109540"/>
                  </a:lnTo>
                  <a:lnTo>
                    <a:pt x="7230" y="112889"/>
                  </a:lnTo>
                  <a:lnTo>
                    <a:pt x="5066" y="115789"/>
                  </a:lnTo>
                  <a:lnTo>
                    <a:pt x="1000" y="120327"/>
                  </a:lnTo>
                  <a:lnTo>
                    <a:pt x="444" y="123064"/>
                  </a:lnTo>
                  <a:lnTo>
                    <a:pt x="0" y="128585"/>
                  </a:lnTo>
                  <a:lnTo>
                    <a:pt x="13286" y="128587"/>
                  </a:lnTo>
                  <a:lnTo>
                    <a:pt x="20350" y="134738"/>
                  </a:lnTo>
                  <a:lnTo>
                    <a:pt x="23067" y="135290"/>
                  </a:lnTo>
                  <a:lnTo>
                    <a:pt x="32045" y="135705"/>
                  </a:lnTo>
                  <a:lnTo>
                    <a:pt x="38422" y="135723"/>
                  </a:lnTo>
                  <a:lnTo>
                    <a:pt x="45122" y="137844"/>
                  </a:lnTo>
                  <a:lnTo>
                    <a:pt x="52598" y="140639"/>
                  </a:lnTo>
                  <a:lnTo>
                    <a:pt x="61269" y="142213"/>
                  </a:lnTo>
                  <a:lnTo>
                    <a:pt x="66389" y="142580"/>
                  </a:lnTo>
                  <a:lnTo>
                    <a:pt x="68865" y="143472"/>
                  </a:lnTo>
                  <a:lnTo>
                    <a:pt x="73734" y="146580"/>
                  </a:lnTo>
                  <a:lnTo>
                    <a:pt x="80660" y="148490"/>
                  </a:lnTo>
                  <a:lnTo>
                    <a:pt x="84729" y="148999"/>
                  </a:lnTo>
                  <a:lnTo>
                    <a:pt x="91367" y="151682"/>
                  </a:lnTo>
                  <a:lnTo>
                    <a:pt x="96963" y="154726"/>
                  </a:lnTo>
                  <a:lnTo>
                    <a:pt x="105371" y="157234"/>
                  </a:lnTo>
                  <a:lnTo>
                    <a:pt x="113241" y="160634"/>
                  </a:lnTo>
                  <a:lnTo>
                    <a:pt x="119914" y="162674"/>
                  </a:lnTo>
                  <a:lnTo>
                    <a:pt x="126320" y="164374"/>
                  </a:lnTo>
                  <a:lnTo>
                    <a:pt x="134459" y="167776"/>
                  </a:lnTo>
                  <a:lnTo>
                    <a:pt x="143368" y="171934"/>
                  </a:lnTo>
                  <a:lnTo>
                    <a:pt x="152618" y="175634"/>
                  </a:lnTo>
                  <a:lnTo>
                    <a:pt x="162022" y="177278"/>
                  </a:lnTo>
                  <a:lnTo>
                    <a:pt x="169375" y="180126"/>
                  </a:lnTo>
                  <a:lnTo>
                    <a:pt x="172448" y="181996"/>
                  </a:lnTo>
                  <a:lnTo>
                    <a:pt x="180095" y="184075"/>
                  </a:lnTo>
                  <a:lnTo>
                    <a:pt x="184357" y="184629"/>
                  </a:lnTo>
                  <a:lnTo>
                    <a:pt x="191209" y="187361"/>
                  </a:lnTo>
                  <a:lnTo>
                    <a:pt x="197694" y="191222"/>
                  </a:lnTo>
                  <a:lnTo>
                    <a:pt x="205867" y="195583"/>
                  </a:lnTo>
                  <a:lnTo>
                    <a:pt x="214792" y="198050"/>
                  </a:lnTo>
                  <a:lnTo>
                    <a:pt x="219395" y="198708"/>
                  </a:lnTo>
                  <a:lnTo>
                    <a:pt x="226625" y="201556"/>
                  </a:lnTo>
                  <a:lnTo>
                    <a:pt x="233278" y="205468"/>
                  </a:lnTo>
                  <a:lnTo>
                    <a:pt x="241527" y="209852"/>
                  </a:lnTo>
                  <a:lnTo>
                    <a:pt x="248368" y="212330"/>
                  </a:lnTo>
                  <a:lnTo>
                    <a:pt x="254848" y="214225"/>
                  </a:lnTo>
                  <a:lnTo>
                    <a:pt x="263020" y="217713"/>
                  </a:lnTo>
                  <a:lnTo>
                    <a:pt x="272753" y="220347"/>
                  </a:lnTo>
                  <a:lnTo>
                    <a:pt x="280664" y="221127"/>
                  </a:lnTo>
                  <a:lnTo>
                    <a:pt x="283153" y="222031"/>
                  </a:lnTo>
                  <a:lnTo>
                    <a:pt x="290448" y="226300"/>
                  </a:lnTo>
                  <a:lnTo>
                    <a:pt x="298617" y="228296"/>
                  </a:lnTo>
                  <a:lnTo>
                    <a:pt x="306849" y="228592"/>
                  </a:lnTo>
                  <a:lnTo>
                    <a:pt x="307115" y="222895"/>
                  </a:lnTo>
                  <a:lnTo>
                    <a:pt x="307172" y="215600"/>
                  </a:lnTo>
                  <a:lnTo>
                    <a:pt x="309294" y="210651"/>
                  </a:lnTo>
                  <a:lnTo>
                    <a:pt x="312089" y="203954"/>
                  </a:lnTo>
                  <a:lnTo>
                    <a:pt x="313331" y="198331"/>
                  </a:lnTo>
                  <a:lnTo>
                    <a:pt x="313882" y="193187"/>
                  </a:lnTo>
                  <a:lnTo>
                    <a:pt x="314128" y="188254"/>
                  </a:lnTo>
                  <a:lnTo>
                    <a:pt x="314237" y="183416"/>
                  </a:lnTo>
                  <a:lnTo>
                    <a:pt x="314322" y="151285"/>
                  </a:lnTo>
                  <a:lnTo>
                    <a:pt x="315116" y="147687"/>
                  </a:lnTo>
                  <a:lnTo>
                    <a:pt x="318116" y="141574"/>
                  </a:lnTo>
                  <a:lnTo>
                    <a:pt x="319234" y="138039"/>
                  </a:lnTo>
                  <a:lnTo>
                    <a:pt x="319978" y="134094"/>
                  </a:lnTo>
                  <a:lnTo>
                    <a:pt x="320475" y="129878"/>
                  </a:lnTo>
                  <a:lnTo>
                    <a:pt x="321027" y="123075"/>
                  </a:lnTo>
                  <a:lnTo>
                    <a:pt x="321173" y="120150"/>
                  </a:lnTo>
                  <a:lnTo>
                    <a:pt x="322065" y="117406"/>
                  </a:lnTo>
                  <a:lnTo>
                    <a:pt x="325174" y="112241"/>
                  </a:lnTo>
                  <a:lnTo>
                    <a:pt x="327084" y="107299"/>
                  </a:lnTo>
                  <a:lnTo>
                    <a:pt x="328411" y="100178"/>
                  </a:lnTo>
                  <a:lnTo>
                    <a:pt x="328606" y="93090"/>
                  </a:lnTo>
                  <a:lnTo>
                    <a:pt x="328611" y="89085"/>
                  </a:lnTo>
                  <a:lnTo>
                    <a:pt x="327818" y="87965"/>
                  </a:lnTo>
                  <a:lnTo>
                    <a:pt x="326495" y="87218"/>
                  </a:lnTo>
                  <a:lnTo>
                    <a:pt x="322461" y="86020"/>
                  </a:lnTo>
                  <a:lnTo>
                    <a:pt x="313828" y="85763"/>
                  </a:lnTo>
                  <a:lnTo>
                    <a:pt x="311612" y="85750"/>
                  </a:lnTo>
                  <a:lnTo>
                    <a:pt x="310135" y="84948"/>
                  </a:lnTo>
                  <a:lnTo>
                    <a:pt x="309150" y="83620"/>
                  </a:lnTo>
                  <a:lnTo>
                    <a:pt x="308494" y="81940"/>
                  </a:lnTo>
                  <a:lnTo>
                    <a:pt x="307262" y="80820"/>
                  </a:lnTo>
                  <a:lnTo>
                    <a:pt x="305648" y="80074"/>
                  </a:lnTo>
                  <a:lnTo>
                    <a:pt x="301736" y="79245"/>
                  </a:lnTo>
                  <a:lnTo>
                    <a:pt x="297352" y="78876"/>
                  </a:lnTo>
                  <a:lnTo>
                    <a:pt x="295072" y="77983"/>
                  </a:lnTo>
                  <a:lnTo>
                    <a:pt x="290422" y="74876"/>
                  </a:lnTo>
                  <a:lnTo>
                    <a:pt x="283593" y="72966"/>
                  </a:lnTo>
                  <a:lnTo>
                    <a:pt x="279549" y="72456"/>
                  </a:lnTo>
                  <a:lnTo>
                    <a:pt x="272940" y="69774"/>
                  </a:lnTo>
                  <a:lnTo>
                    <a:pt x="266562" y="65935"/>
                  </a:lnTo>
                  <a:lnTo>
                    <a:pt x="258436" y="61583"/>
                  </a:lnTo>
                  <a:lnTo>
                    <a:pt x="253253" y="59312"/>
                  </a:lnTo>
                  <a:lnTo>
                    <a:pt x="247417" y="57004"/>
                  </a:lnTo>
                  <a:lnTo>
                    <a:pt x="241144" y="54671"/>
                  </a:lnTo>
                  <a:lnTo>
                    <a:pt x="235376" y="52322"/>
                  </a:lnTo>
                  <a:lnTo>
                    <a:pt x="229942" y="49962"/>
                  </a:lnTo>
                  <a:lnTo>
                    <a:pt x="219671" y="45224"/>
                  </a:lnTo>
                  <a:lnTo>
                    <a:pt x="209814" y="40472"/>
                  </a:lnTo>
                  <a:lnTo>
                    <a:pt x="200142" y="37831"/>
                  </a:lnTo>
                  <a:lnTo>
                    <a:pt x="190552" y="35864"/>
                  </a:lnTo>
                  <a:lnTo>
                    <a:pt x="180998" y="32344"/>
                  </a:lnTo>
                  <a:lnTo>
                    <a:pt x="171460" y="28133"/>
                  </a:lnTo>
                  <a:lnTo>
                    <a:pt x="162723" y="23616"/>
                  </a:lnTo>
                  <a:lnTo>
                    <a:pt x="156194" y="18962"/>
                  </a:lnTo>
                  <a:lnTo>
                    <a:pt x="152548" y="17404"/>
                  </a:lnTo>
                  <a:lnTo>
                    <a:pt x="144263" y="15672"/>
                  </a:lnTo>
                  <a:lnTo>
                    <a:pt x="137406" y="12786"/>
                  </a:lnTo>
                  <a:lnTo>
                    <a:pt x="128955" y="7093"/>
                  </a:lnTo>
                  <a:lnTo>
                    <a:pt x="1214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76"/>
            <p:cNvSpPr/>
            <p:nvPr/>
          </p:nvSpPr>
          <p:spPr>
            <a:xfrm>
              <a:off x="7379496" y="3364706"/>
              <a:ext cx="328521" cy="285742"/>
            </a:xfrm>
            <a:custGeom>
              <a:avLst/>
              <a:gdLst/>
              <a:ahLst/>
              <a:cxnLst/>
              <a:rect l="0" t="0" r="0" b="0"/>
              <a:pathLst>
                <a:path w="328521" h="285742">
                  <a:moveTo>
                    <a:pt x="185735" y="7144"/>
                  </a:moveTo>
                  <a:lnTo>
                    <a:pt x="179584" y="7144"/>
                  </a:lnTo>
                  <a:lnTo>
                    <a:pt x="171301" y="10936"/>
                  </a:lnTo>
                  <a:lnTo>
                    <a:pt x="162584" y="17087"/>
                  </a:lnTo>
                  <a:lnTo>
                    <a:pt x="157455" y="23734"/>
                  </a:lnTo>
                  <a:lnTo>
                    <a:pt x="154975" y="27729"/>
                  </a:lnTo>
                  <a:lnTo>
                    <a:pt x="147987" y="34284"/>
                  </a:lnTo>
                  <a:lnTo>
                    <a:pt x="139590" y="39843"/>
                  </a:lnTo>
                  <a:lnTo>
                    <a:pt x="130565" y="44960"/>
                  </a:lnTo>
                  <a:lnTo>
                    <a:pt x="127524" y="48230"/>
                  </a:lnTo>
                  <a:lnTo>
                    <a:pt x="125496" y="51997"/>
                  </a:lnTo>
                  <a:lnTo>
                    <a:pt x="122449" y="59622"/>
                  </a:lnTo>
                  <a:lnTo>
                    <a:pt x="118449" y="65657"/>
                  </a:lnTo>
                  <a:lnTo>
                    <a:pt x="111909" y="73101"/>
                  </a:lnTo>
                  <a:lnTo>
                    <a:pt x="103711" y="80908"/>
                  </a:lnTo>
                  <a:lnTo>
                    <a:pt x="94776" y="87024"/>
                  </a:lnTo>
                  <a:lnTo>
                    <a:pt x="85512" y="92388"/>
                  </a:lnTo>
                  <a:lnTo>
                    <a:pt x="76103" y="97417"/>
                  </a:lnTo>
                  <a:lnTo>
                    <a:pt x="52372" y="109509"/>
                  </a:lnTo>
                  <a:lnTo>
                    <a:pt x="44970" y="114288"/>
                  </a:lnTo>
                  <a:lnTo>
                    <a:pt x="36342" y="121440"/>
                  </a:lnTo>
                  <a:lnTo>
                    <a:pt x="30438" y="126204"/>
                  </a:lnTo>
                  <a:lnTo>
                    <a:pt x="22522" y="130968"/>
                  </a:lnTo>
                  <a:lnTo>
                    <a:pt x="15118" y="135584"/>
                  </a:lnTo>
                  <a:lnTo>
                    <a:pt x="8348" y="141758"/>
                  </a:lnTo>
                  <a:lnTo>
                    <a:pt x="7153" y="142130"/>
                  </a:lnTo>
                  <a:lnTo>
                    <a:pt x="5" y="142874"/>
                  </a:lnTo>
                  <a:lnTo>
                    <a:pt x="0" y="146667"/>
                  </a:lnTo>
                  <a:lnTo>
                    <a:pt x="793" y="147784"/>
                  </a:lnTo>
                  <a:lnTo>
                    <a:pt x="2114" y="148529"/>
                  </a:lnTo>
                  <a:lnTo>
                    <a:pt x="3790" y="149026"/>
                  </a:lnTo>
                  <a:lnTo>
                    <a:pt x="4906" y="150150"/>
                  </a:lnTo>
                  <a:lnTo>
                    <a:pt x="5652" y="151694"/>
                  </a:lnTo>
                  <a:lnTo>
                    <a:pt x="6847" y="156082"/>
                  </a:lnTo>
                  <a:lnTo>
                    <a:pt x="10846" y="160635"/>
                  </a:lnTo>
                  <a:lnTo>
                    <a:pt x="11993" y="163446"/>
                  </a:lnTo>
                  <a:lnTo>
                    <a:pt x="13265" y="170803"/>
                  </a:lnTo>
                  <a:lnTo>
                    <a:pt x="15949" y="177248"/>
                  </a:lnTo>
                  <a:lnTo>
                    <a:pt x="18993" y="182758"/>
                  </a:lnTo>
                  <a:lnTo>
                    <a:pt x="21501" y="191117"/>
                  </a:lnTo>
                  <a:lnTo>
                    <a:pt x="24900" y="198976"/>
                  </a:lnTo>
                  <a:lnTo>
                    <a:pt x="29057" y="205644"/>
                  </a:lnTo>
                  <a:lnTo>
                    <a:pt x="33549" y="212047"/>
                  </a:lnTo>
                  <a:lnTo>
                    <a:pt x="38193" y="220185"/>
                  </a:lnTo>
                  <a:lnTo>
                    <a:pt x="42902" y="226977"/>
                  </a:lnTo>
                  <a:lnTo>
                    <a:pt x="45270" y="229899"/>
                  </a:lnTo>
                  <a:lnTo>
                    <a:pt x="46848" y="233435"/>
                  </a:lnTo>
                  <a:lnTo>
                    <a:pt x="48601" y="241597"/>
                  </a:lnTo>
                  <a:lnTo>
                    <a:pt x="51497" y="248399"/>
                  </a:lnTo>
                  <a:lnTo>
                    <a:pt x="57590" y="256691"/>
                  </a:lnTo>
                  <a:lnTo>
                    <a:pt x="59824" y="259234"/>
                  </a:lnTo>
                  <a:lnTo>
                    <a:pt x="61313" y="261723"/>
                  </a:lnTo>
                  <a:lnTo>
                    <a:pt x="64202" y="269017"/>
                  </a:lnTo>
                  <a:lnTo>
                    <a:pt x="70326" y="277187"/>
                  </a:lnTo>
                  <a:lnTo>
                    <a:pt x="70943" y="280092"/>
                  </a:lnTo>
                  <a:lnTo>
                    <a:pt x="71434" y="285741"/>
                  </a:lnTo>
                  <a:lnTo>
                    <a:pt x="71435" y="281955"/>
                  </a:lnTo>
                  <a:lnTo>
                    <a:pt x="72228" y="280045"/>
                  </a:lnTo>
                  <a:lnTo>
                    <a:pt x="76344" y="273564"/>
                  </a:lnTo>
                  <a:lnTo>
                    <a:pt x="78710" y="266618"/>
                  </a:lnTo>
                  <a:lnTo>
                    <a:pt x="83292" y="259532"/>
                  </a:lnTo>
                  <a:lnTo>
                    <a:pt x="85796" y="252405"/>
                  </a:lnTo>
                  <a:lnTo>
                    <a:pt x="91212" y="245267"/>
                  </a:lnTo>
                  <a:lnTo>
                    <a:pt x="95570" y="240505"/>
                  </a:lnTo>
                  <a:lnTo>
                    <a:pt x="102270" y="235744"/>
                  </a:lnTo>
                  <a:lnTo>
                    <a:pt x="106279" y="233362"/>
                  </a:lnTo>
                  <a:lnTo>
                    <a:pt x="112850" y="226483"/>
                  </a:lnTo>
                  <a:lnTo>
                    <a:pt x="115713" y="222426"/>
                  </a:lnTo>
                  <a:lnTo>
                    <a:pt x="123128" y="215802"/>
                  </a:lnTo>
                  <a:lnTo>
                    <a:pt x="131716" y="210212"/>
                  </a:lnTo>
                  <a:lnTo>
                    <a:pt x="140825" y="205082"/>
                  </a:lnTo>
                  <a:lnTo>
                    <a:pt x="150164" y="200156"/>
                  </a:lnTo>
                  <a:lnTo>
                    <a:pt x="159607" y="194527"/>
                  </a:lnTo>
                  <a:lnTo>
                    <a:pt x="169095" y="186733"/>
                  </a:lnTo>
                  <a:lnTo>
                    <a:pt x="178604" y="180095"/>
                  </a:lnTo>
                  <a:lnTo>
                    <a:pt x="188122" y="174498"/>
                  </a:lnTo>
                  <a:lnTo>
                    <a:pt x="197644" y="169365"/>
                  </a:lnTo>
                  <a:lnTo>
                    <a:pt x="221454" y="157202"/>
                  </a:lnTo>
                  <a:lnTo>
                    <a:pt x="283366" y="126206"/>
                  </a:lnTo>
                  <a:lnTo>
                    <a:pt x="290774" y="123560"/>
                  </a:lnTo>
                  <a:lnTo>
                    <a:pt x="293861" y="122855"/>
                  </a:lnTo>
                  <a:lnTo>
                    <a:pt x="299408" y="119954"/>
                  </a:lnTo>
                  <a:lnTo>
                    <a:pt x="309436" y="111625"/>
                  </a:lnTo>
                  <a:lnTo>
                    <a:pt x="311859" y="110135"/>
                  </a:lnTo>
                  <a:lnTo>
                    <a:pt x="320044" y="107549"/>
                  </a:lnTo>
                  <a:lnTo>
                    <a:pt x="320519" y="106624"/>
                  </a:lnTo>
                  <a:lnTo>
                    <a:pt x="321045" y="103480"/>
                  </a:lnTo>
                  <a:lnTo>
                    <a:pt x="321979" y="102324"/>
                  </a:lnTo>
                  <a:lnTo>
                    <a:pt x="323395" y="101553"/>
                  </a:lnTo>
                  <a:lnTo>
                    <a:pt x="328520" y="100039"/>
                  </a:lnTo>
                  <a:lnTo>
                    <a:pt x="324791" y="100020"/>
                  </a:lnTo>
                  <a:lnTo>
                    <a:pt x="323682" y="99224"/>
                  </a:lnTo>
                  <a:lnTo>
                    <a:pt x="322943" y="97900"/>
                  </a:lnTo>
                  <a:lnTo>
                    <a:pt x="321553" y="93163"/>
                  </a:lnTo>
                  <a:lnTo>
                    <a:pt x="321475" y="86744"/>
                  </a:lnTo>
                  <a:lnTo>
                    <a:pt x="316559" y="80223"/>
                  </a:lnTo>
                  <a:lnTo>
                    <a:pt x="314190" y="73600"/>
                  </a:lnTo>
                  <a:lnTo>
                    <a:pt x="310825" y="68959"/>
                  </a:lnTo>
                  <a:lnTo>
                    <a:pt x="304566" y="64250"/>
                  </a:lnTo>
                  <a:lnTo>
                    <a:pt x="297286" y="59512"/>
                  </a:lnTo>
                  <a:lnTo>
                    <a:pt x="291406" y="54760"/>
                  </a:lnTo>
                  <a:lnTo>
                    <a:pt x="286146" y="47886"/>
                  </a:lnTo>
                  <a:lnTo>
                    <a:pt x="281161" y="40333"/>
                  </a:lnTo>
                  <a:lnTo>
                    <a:pt x="276301" y="34329"/>
                  </a:lnTo>
                  <a:lnTo>
                    <a:pt x="271495" y="26899"/>
                  </a:lnTo>
                  <a:lnTo>
                    <a:pt x="266713" y="19099"/>
                  </a:lnTo>
                  <a:lnTo>
                    <a:pt x="259558" y="10245"/>
                  </a:lnTo>
                  <a:lnTo>
                    <a:pt x="254794" y="5082"/>
                  </a:lnTo>
                  <a:lnTo>
                    <a:pt x="252411" y="3388"/>
                  </a:lnTo>
                  <a:lnTo>
                    <a:pt x="2428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77"/>
            <p:cNvSpPr/>
            <p:nvPr/>
          </p:nvSpPr>
          <p:spPr>
            <a:xfrm>
              <a:off x="7608093" y="3493293"/>
              <a:ext cx="164282" cy="264311"/>
            </a:xfrm>
            <a:custGeom>
              <a:avLst/>
              <a:gdLst/>
              <a:ahLst/>
              <a:cxnLst/>
              <a:rect l="0" t="0" r="0" b="0"/>
              <a:pathLst>
                <a:path w="164282" h="264311">
                  <a:moveTo>
                    <a:pt x="64294" y="0"/>
                  </a:moveTo>
                  <a:lnTo>
                    <a:pt x="64294" y="3792"/>
                  </a:lnTo>
                  <a:lnTo>
                    <a:pt x="63501" y="4910"/>
                  </a:lnTo>
                  <a:lnTo>
                    <a:pt x="62177" y="5655"/>
                  </a:lnTo>
                  <a:lnTo>
                    <a:pt x="60502" y="6151"/>
                  </a:lnTo>
                  <a:lnTo>
                    <a:pt x="59385" y="7276"/>
                  </a:lnTo>
                  <a:lnTo>
                    <a:pt x="58640" y="8820"/>
                  </a:lnTo>
                  <a:lnTo>
                    <a:pt x="57445" y="13208"/>
                  </a:lnTo>
                  <a:lnTo>
                    <a:pt x="59398" y="15925"/>
                  </a:lnTo>
                  <a:lnTo>
                    <a:pt x="61031" y="17760"/>
                  </a:lnTo>
                  <a:lnTo>
                    <a:pt x="62117" y="19778"/>
                  </a:lnTo>
                  <a:lnTo>
                    <a:pt x="64444" y="26409"/>
                  </a:lnTo>
                  <a:lnTo>
                    <a:pt x="69013" y="33402"/>
                  </a:lnTo>
                  <a:lnTo>
                    <a:pt x="70360" y="38129"/>
                  </a:lnTo>
                  <a:lnTo>
                    <a:pt x="71119" y="45253"/>
                  </a:lnTo>
                  <a:lnTo>
                    <a:pt x="73413" y="52127"/>
                  </a:lnTo>
                  <a:lnTo>
                    <a:pt x="77078" y="59680"/>
                  </a:lnTo>
                  <a:lnTo>
                    <a:pt x="81353" y="65683"/>
                  </a:lnTo>
                  <a:lnTo>
                    <a:pt x="85899" y="73114"/>
                  </a:lnTo>
                  <a:lnTo>
                    <a:pt x="88222" y="77318"/>
                  </a:lnTo>
                  <a:lnTo>
                    <a:pt x="92921" y="86222"/>
                  </a:lnTo>
                  <a:lnTo>
                    <a:pt x="116683" y="133359"/>
                  </a:lnTo>
                  <a:lnTo>
                    <a:pt x="121445" y="140763"/>
                  </a:lnTo>
                  <a:lnTo>
                    <a:pt x="126207" y="147492"/>
                  </a:lnTo>
                  <a:lnTo>
                    <a:pt x="128588" y="151510"/>
                  </a:lnTo>
                  <a:lnTo>
                    <a:pt x="133350" y="159413"/>
                  </a:lnTo>
                  <a:lnTo>
                    <a:pt x="138114" y="165571"/>
                  </a:lnTo>
                  <a:lnTo>
                    <a:pt x="140758" y="170954"/>
                  </a:lnTo>
                  <a:lnTo>
                    <a:pt x="141464" y="173501"/>
                  </a:lnTo>
                  <a:lnTo>
                    <a:pt x="144365" y="178447"/>
                  </a:lnTo>
                  <a:lnTo>
                    <a:pt x="146249" y="180877"/>
                  </a:lnTo>
                  <a:lnTo>
                    <a:pt x="148344" y="185694"/>
                  </a:lnTo>
                  <a:lnTo>
                    <a:pt x="148902" y="188090"/>
                  </a:lnTo>
                  <a:lnTo>
                    <a:pt x="151640" y="192869"/>
                  </a:lnTo>
                  <a:lnTo>
                    <a:pt x="153480" y="195255"/>
                  </a:lnTo>
                  <a:lnTo>
                    <a:pt x="155527" y="200021"/>
                  </a:lnTo>
                  <a:lnTo>
                    <a:pt x="157067" y="206751"/>
                  </a:lnTo>
                  <a:lnTo>
                    <a:pt x="162053" y="207086"/>
                  </a:lnTo>
                  <a:lnTo>
                    <a:pt x="164281" y="207168"/>
                  </a:lnTo>
                  <a:lnTo>
                    <a:pt x="139467" y="207169"/>
                  </a:lnTo>
                  <a:lnTo>
                    <a:pt x="137428" y="207963"/>
                  </a:lnTo>
                  <a:lnTo>
                    <a:pt x="133046" y="210961"/>
                  </a:lnTo>
                  <a:lnTo>
                    <a:pt x="128452" y="214940"/>
                  </a:lnTo>
                  <a:lnTo>
                    <a:pt x="126117" y="217112"/>
                  </a:lnTo>
                  <a:lnTo>
                    <a:pt x="122971" y="218560"/>
                  </a:lnTo>
                  <a:lnTo>
                    <a:pt x="119287" y="219526"/>
                  </a:lnTo>
                  <a:lnTo>
                    <a:pt x="115243" y="220170"/>
                  </a:lnTo>
                  <a:lnTo>
                    <a:pt x="111754" y="221392"/>
                  </a:lnTo>
                  <a:lnTo>
                    <a:pt x="108634" y="223001"/>
                  </a:lnTo>
                  <a:lnTo>
                    <a:pt x="105760" y="224868"/>
                  </a:lnTo>
                  <a:lnTo>
                    <a:pt x="103051" y="226906"/>
                  </a:lnTo>
                  <a:lnTo>
                    <a:pt x="97924" y="231287"/>
                  </a:lnTo>
                  <a:lnTo>
                    <a:pt x="92998" y="235880"/>
                  </a:lnTo>
                  <a:lnTo>
                    <a:pt x="85890" y="242759"/>
                  </a:lnTo>
                  <a:lnTo>
                    <a:pt x="82359" y="246270"/>
                  </a:lnTo>
                  <a:lnTo>
                    <a:pt x="80305" y="247524"/>
                  </a:lnTo>
                  <a:lnTo>
                    <a:pt x="75909" y="248917"/>
                  </a:lnTo>
                  <a:lnTo>
                    <a:pt x="74419" y="250083"/>
                  </a:lnTo>
                  <a:lnTo>
                    <a:pt x="73424" y="251653"/>
                  </a:lnTo>
                  <a:lnTo>
                    <a:pt x="71831" y="256085"/>
                  </a:lnTo>
                  <a:lnTo>
                    <a:pt x="71439" y="264310"/>
                  </a:lnTo>
                  <a:lnTo>
                    <a:pt x="71438" y="260525"/>
                  </a:lnTo>
                  <a:lnTo>
                    <a:pt x="70645" y="258614"/>
                  </a:lnTo>
                  <a:lnTo>
                    <a:pt x="66529" y="252134"/>
                  </a:lnTo>
                  <a:lnTo>
                    <a:pt x="65287" y="247526"/>
                  </a:lnTo>
                  <a:lnTo>
                    <a:pt x="64589" y="240470"/>
                  </a:lnTo>
                  <a:lnTo>
                    <a:pt x="64382" y="233352"/>
                  </a:lnTo>
                  <a:lnTo>
                    <a:pt x="64320" y="222423"/>
                  </a:lnTo>
                  <a:lnTo>
                    <a:pt x="63518" y="218133"/>
                  </a:lnTo>
                  <a:lnTo>
                    <a:pt x="62189" y="213684"/>
                  </a:lnTo>
                  <a:lnTo>
                    <a:pt x="60510" y="209131"/>
                  </a:lnTo>
                  <a:lnTo>
                    <a:pt x="59390" y="204509"/>
                  </a:lnTo>
                  <a:lnTo>
                    <a:pt x="58643" y="199839"/>
                  </a:lnTo>
                  <a:lnTo>
                    <a:pt x="58146" y="195139"/>
                  </a:lnTo>
                  <a:lnTo>
                    <a:pt x="56226" y="190418"/>
                  </a:lnTo>
                  <a:lnTo>
                    <a:pt x="53359" y="185683"/>
                  </a:lnTo>
                  <a:lnTo>
                    <a:pt x="49860" y="180939"/>
                  </a:lnTo>
                  <a:lnTo>
                    <a:pt x="46734" y="176188"/>
                  </a:lnTo>
                  <a:lnTo>
                    <a:pt x="43856" y="171434"/>
                  </a:lnTo>
                  <a:lnTo>
                    <a:pt x="41143" y="166677"/>
                  </a:lnTo>
                  <a:lnTo>
                    <a:pt x="36014" y="157158"/>
                  </a:lnTo>
                  <a:lnTo>
                    <a:pt x="26252" y="138112"/>
                  </a:lnTo>
                  <a:lnTo>
                    <a:pt x="21457" y="130704"/>
                  </a:lnTo>
                  <a:lnTo>
                    <a:pt x="16681" y="123973"/>
                  </a:lnTo>
                  <a:lnTo>
                    <a:pt x="14296" y="119954"/>
                  </a:lnTo>
                  <a:lnTo>
                    <a:pt x="8557" y="109685"/>
                  </a:lnTo>
                  <a:lnTo>
                    <a:pt x="3771" y="104113"/>
                  </a:lnTo>
                  <a:lnTo>
                    <a:pt x="0" y="100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78"/>
            <p:cNvSpPr/>
            <p:nvPr/>
          </p:nvSpPr>
          <p:spPr>
            <a:xfrm>
              <a:off x="5736529" y="2428875"/>
              <a:ext cx="85628" cy="300038"/>
            </a:xfrm>
            <a:custGeom>
              <a:avLst/>
              <a:gdLst/>
              <a:ahLst/>
              <a:cxnLst/>
              <a:rect l="0" t="0" r="0" b="0"/>
              <a:pathLst>
                <a:path w="85628" h="300038">
                  <a:moveTo>
                    <a:pt x="42765" y="0"/>
                  </a:moveTo>
                  <a:lnTo>
                    <a:pt x="38973" y="0"/>
                  </a:lnTo>
                  <a:lnTo>
                    <a:pt x="37855" y="793"/>
                  </a:lnTo>
                  <a:lnTo>
                    <a:pt x="37110" y="2116"/>
                  </a:lnTo>
                  <a:lnTo>
                    <a:pt x="36282" y="5703"/>
                  </a:lnTo>
                  <a:lnTo>
                    <a:pt x="35915" y="9942"/>
                  </a:lnTo>
                  <a:lnTo>
                    <a:pt x="33635" y="16590"/>
                  </a:lnTo>
                  <a:lnTo>
                    <a:pt x="31915" y="20584"/>
                  </a:lnTo>
                  <a:lnTo>
                    <a:pt x="29975" y="25629"/>
                  </a:lnTo>
                  <a:lnTo>
                    <a:pt x="25704" y="37584"/>
                  </a:lnTo>
                  <a:lnTo>
                    <a:pt x="18836" y="57702"/>
                  </a:lnTo>
                  <a:lnTo>
                    <a:pt x="16493" y="65456"/>
                  </a:lnTo>
                  <a:lnTo>
                    <a:pt x="11774" y="82537"/>
                  </a:lnTo>
                  <a:lnTo>
                    <a:pt x="10198" y="90743"/>
                  </a:lnTo>
                  <a:lnTo>
                    <a:pt x="9148" y="98595"/>
                  </a:lnTo>
                  <a:lnTo>
                    <a:pt x="8447" y="106212"/>
                  </a:lnTo>
                  <a:lnTo>
                    <a:pt x="7186" y="114464"/>
                  </a:lnTo>
                  <a:lnTo>
                    <a:pt x="5552" y="123140"/>
                  </a:lnTo>
                  <a:lnTo>
                    <a:pt x="3669" y="132100"/>
                  </a:lnTo>
                  <a:lnTo>
                    <a:pt x="2413" y="140454"/>
                  </a:lnTo>
                  <a:lnTo>
                    <a:pt x="1576" y="148404"/>
                  </a:lnTo>
                  <a:lnTo>
                    <a:pt x="1018" y="156086"/>
                  </a:lnTo>
                  <a:lnTo>
                    <a:pt x="646" y="163589"/>
                  </a:lnTo>
                  <a:lnTo>
                    <a:pt x="233" y="178274"/>
                  </a:lnTo>
                  <a:lnTo>
                    <a:pt x="0" y="196138"/>
                  </a:lnTo>
                  <a:lnTo>
                    <a:pt x="761" y="201402"/>
                  </a:lnTo>
                  <a:lnTo>
                    <a:pt x="2062" y="206499"/>
                  </a:lnTo>
                  <a:lnTo>
                    <a:pt x="3723" y="211485"/>
                  </a:lnTo>
                  <a:lnTo>
                    <a:pt x="5625" y="216396"/>
                  </a:lnTo>
                  <a:lnTo>
                    <a:pt x="7686" y="221258"/>
                  </a:lnTo>
                  <a:lnTo>
                    <a:pt x="9853" y="226086"/>
                  </a:lnTo>
                  <a:lnTo>
                    <a:pt x="12092" y="230099"/>
                  </a:lnTo>
                  <a:lnTo>
                    <a:pt x="14379" y="233568"/>
                  </a:lnTo>
                  <a:lnTo>
                    <a:pt x="16697" y="236674"/>
                  </a:lnTo>
                  <a:lnTo>
                    <a:pt x="19037" y="240333"/>
                  </a:lnTo>
                  <a:lnTo>
                    <a:pt x="21390" y="244359"/>
                  </a:lnTo>
                  <a:lnTo>
                    <a:pt x="23752" y="248631"/>
                  </a:lnTo>
                  <a:lnTo>
                    <a:pt x="26914" y="252273"/>
                  </a:lnTo>
                  <a:lnTo>
                    <a:pt x="30610" y="255494"/>
                  </a:lnTo>
                  <a:lnTo>
                    <a:pt x="34661" y="258436"/>
                  </a:lnTo>
                  <a:lnTo>
                    <a:pt x="38156" y="261984"/>
                  </a:lnTo>
                  <a:lnTo>
                    <a:pt x="41280" y="265937"/>
                  </a:lnTo>
                  <a:lnTo>
                    <a:pt x="44156" y="270160"/>
                  </a:lnTo>
                  <a:lnTo>
                    <a:pt x="47661" y="273769"/>
                  </a:lnTo>
                  <a:lnTo>
                    <a:pt x="51585" y="276969"/>
                  </a:lnTo>
                  <a:lnTo>
                    <a:pt x="55788" y="279896"/>
                  </a:lnTo>
                  <a:lnTo>
                    <a:pt x="60178" y="282641"/>
                  </a:lnTo>
                  <a:lnTo>
                    <a:pt x="64693" y="285265"/>
                  </a:lnTo>
                  <a:lnTo>
                    <a:pt x="69289" y="287807"/>
                  </a:lnTo>
                  <a:lnTo>
                    <a:pt x="73148" y="290297"/>
                  </a:lnTo>
                  <a:lnTo>
                    <a:pt x="76514" y="292749"/>
                  </a:lnTo>
                  <a:lnTo>
                    <a:pt x="85627" y="3000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79"/>
            <p:cNvSpPr/>
            <p:nvPr/>
          </p:nvSpPr>
          <p:spPr>
            <a:xfrm>
              <a:off x="5850734" y="2914650"/>
              <a:ext cx="78579" cy="328613"/>
            </a:xfrm>
            <a:custGeom>
              <a:avLst/>
              <a:gdLst/>
              <a:ahLst/>
              <a:cxnLst/>
              <a:rect l="0" t="0" r="0" b="0"/>
              <a:pathLst>
                <a:path w="78579" h="328613">
                  <a:moveTo>
                    <a:pt x="28572" y="0"/>
                  </a:moveTo>
                  <a:lnTo>
                    <a:pt x="28572" y="3792"/>
                  </a:lnTo>
                  <a:lnTo>
                    <a:pt x="27778" y="4909"/>
                  </a:lnTo>
                  <a:lnTo>
                    <a:pt x="26456" y="5654"/>
                  </a:lnTo>
                  <a:lnTo>
                    <a:pt x="24780" y="6150"/>
                  </a:lnTo>
                  <a:lnTo>
                    <a:pt x="23662" y="7275"/>
                  </a:lnTo>
                  <a:lnTo>
                    <a:pt x="22918" y="8819"/>
                  </a:lnTo>
                  <a:lnTo>
                    <a:pt x="21297" y="13444"/>
                  </a:lnTo>
                  <a:lnTo>
                    <a:pt x="19753" y="16900"/>
                  </a:lnTo>
                  <a:lnTo>
                    <a:pt x="15921" y="24973"/>
                  </a:lnTo>
                  <a:lnTo>
                    <a:pt x="11573" y="33853"/>
                  </a:lnTo>
                  <a:lnTo>
                    <a:pt x="10095" y="38444"/>
                  </a:lnTo>
                  <a:lnTo>
                    <a:pt x="7222" y="53283"/>
                  </a:lnTo>
                  <a:lnTo>
                    <a:pt x="5608" y="59334"/>
                  </a:lnTo>
                  <a:lnTo>
                    <a:pt x="3737" y="65750"/>
                  </a:lnTo>
                  <a:lnTo>
                    <a:pt x="2490" y="73202"/>
                  </a:lnTo>
                  <a:lnTo>
                    <a:pt x="1659" y="81345"/>
                  </a:lnTo>
                  <a:lnTo>
                    <a:pt x="1105" y="89949"/>
                  </a:lnTo>
                  <a:lnTo>
                    <a:pt x="490" y="105858"/>
                  </a:lnTo>
                  <a:lnTo>
                    <a:pt x="143" y="130319"/>
                  </a:lnTo>
                  <a:lnTo>
                    <a:pt x="0" y="213225"/>
                  </a:lnTo>
                  <a:lnTo>
                    <a:pt x="792" y="220731"/>
                  </a:lnTo>
                  <a:lnTo>
                    <a:pt x="2115" y="228117"/>
                  </a:lnTo>
                  <a:lnTo>
                    <a:pt x="3790" y="235421"/>
                  </a:lnTo>
                  <a:lnTo>
                    <a:pt x="5701" y="242672"/>
                  </a:lnTo>
                  <a:lnTo>
                    <a:pt x="7768" y="249888"/>
                  </a:lnTo>
                  <a:lnTo>
                    <a:pt x="9941" y="257080"/>
                  </a:lnTo>
                  <a:lnTo>
                    <a:pt x="12182" y="263461"/>
                  </a:lnTo>
                  <a:lnTo>
                    <a:pt x="14471" y="269303"/>
                  </a:lnTo>
                  <a:lnTo>
                    <a:pt x="16790" y="274785"/>
                  </a:lnTo>
                  <a:lnTo>
                    <a:pt x="19129" y="279234"/>
                  </a:lnTo>
                  <a:lnTo>
                    <a:pt x="21483" y="282993"/>
                  </a:lnTo>
                  <a:lnTo>
                    <a:pt x="23846" y="286293"/>
                  </a:lnTo>
                  <a:lnTo>
                    <a:pt x="27009" y="290081"/>
                  </a:lnTo>
                  <a:lnTo>
                    <a:pt x="30705" y="294194"/>
                  </a:lnTo>
                  <a:lnTo>
                    <a:pt x="41375" y="305449"/>
                  </a:lnTo>
                  <a:lnTo>
                    <a:pt x="44251" y="308408"/>
                  </a:lnTo>
                  <a:lnTo>
                    <a:pt x="47756" y="311174"/>
                  </a:lnTo>
                  <a:lnTo>
                    <a:pt x="51680" y="313811"/>
                  </a:lnTo>
                  <a:lnTo>
                    <a:pt x="55883" y="316364"/>
                  </a:lnTo>
                  <a:lnTo>
                    <a:pt x="59480" y="318065"/>
                  </a:lnTo>
                  <a:lnTo>
                    <a:pt x="62670" y="319200"/>
                  </a:lnTo>
                  <a:lnTo>
                    <a:pt x="65592" y="319956"/>
                  </a:lnTo>
                  <a:lnTo>
                    <a:pt x="68333" y="321254"/>
                  </a:lnTo>
                  <a:lnTo>
                    <a:pt x="70954" y="322913"/>
                  </a:lnTo>
                  <a:lnTo>
                    <a:pt x="78578" y="328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80"/>
            <p:cNvSpPr/>
            <p:nvPr/>
          </p:nvSpPr>
          <p:spPr>
            <a:xfrm>
              <a:off x="5912520" y="3364706"/>
              <a:ext cx="81087" cy="371476"/>
            </a:xfrm>
            <a:custGeom>
              <a:avLst/>
              <a:gdLst/>
              <a:ahLst/>
              <a:cxnLst/>
              <a:rect l="0" t="0" r="0" b="0"/>
              <a:pathLst>
                <a:path w="81087" h="371476">
                  <a:moveTo>
                    <a:pt x="16792" y="0"/>
                  </a:moveTo>
                  <a:lnTo>
                    <a:pt x="16792" y="9943"/>
                  </a:lnTo>
                  <a:lnTo>
                    <a:pt x="15999" y="12185"/>
                  </a:lnTo>
                  <a:lnTo>
                    <a:pt x="14676" y="14473"/>
                  </a:lnTo>
                  <a:lnTo>
                    <a:pt x="13000" y="16793"/>
                  </a:lnTo>
                  <a:lnTo>
                    <a:pt x="11089" y="19926"/>
                  </a:lnTo>
                  <a:lnTo>
                    <a:pt x="9022" y="23603"/>
                  </a:lnTo>
                  <a:lnTo>
                    <a:pt x="6850" y="27641"/>
                  </a:lnTo>
                  <a:lnTo>
                    <a:pt x="4607" y="32715"/>
                  </a:lnTo>
                  <a:lnTo>
                    <a:pt x="2319" y="38479"/>
                  </a:lnTo>
                  <a:lnTo>
                    <a:pt x="0" y="44702"/>
                  </a:lnTo>
                  <a:lnTo>
                    <a:pt x="835" y="51233"/>
                  </a:lnTo>
                  <a:lnTo>
                    <a:pt x="3773" y="57968"/>
                  </a:lnTo>
                  <a:lnTo>
                    <a:pt x="8113" y="64838"/>
                  </a:lnTo>
                  <a:lnTo>
                    <a:pt x="10212" y="71801"/>
                  </a:lnTo>
                  <a:lnTo>
                    <a:pt x="10818" y="78824"/>
                  </a:lnTo>
                  <a:lnTo>
                    <a:pt x="10428" y="85886"/>
                  </a:lnTo>
                  <a:lnTo>
                    <a:pt x="9995" y="100084"/>
                  </a:lnTo>
                  <a:lnTo>
                    <a:pt x="9880" y="107204"/>
                  </a:lnTo>
                  <a:lnTo>
                    <a:pt x="9009" y="114332"/>
                  </a:lnTo>
                  <a:lnTo>
                    <a:pt x="7635" y="121465"/>
                  </a:lnTo>
                  <a:lnTo>
                    <a:pt x="5925" y="128602"/>
                  </a:lnTo>
                  <a:lnTo>
                    <a:pt x="4785" y="136534"/>
                  </a:lnTo>
                  <a:lnTo>
                    <a:pt x="4025" y="144998"/>
                  </a:lnTo>
                  <a:lnTo>
                    <a:pt x="3518" y="153816"/>
                  </a:lnTo>
                  <a:lnTo>
                    <a:pt x="2955" y="172079"/>
                  </a:lnTo>
                  <a:lnTo>
                    <a:pt x="2594" y="205882"/>
                  </a:lnTo>
                  <a:lnTo>
                    <a:pt x="3358" y="214248"/>
                  </a:lnTo>
                  <a:lnTo>
                    <a:pt x="4661" y="223001"/>
                  </a:lnTo>
                  <a:lnTo>
                    <a:pt x="6323" y="232011"/>
                  </a:lnTo>
                  <a:lnTo>
                    <a:pt x="7432" y="240399"/>
                  </a:lnTo>
                  <a:lnTo>
                    <a:pt x="8171" y="248373"/>
                  </a:lnTo>
                  <a:lnTo>
                    <a:pt x="8663" y="256069"/>
                  </a:lnTo>
                  <a:lnTo>
                    <a:pt x="9786" y="263581"/>
                  </a:lnTo>
                  <a:lnTo>
                    <a:pt x="11328" y="270971"/>
                  </a:lnTo>
                  <a:lnTo>
                    <a:pt x="13149" y="278279"/>
                  </a:lnTo>
                  <a:lnTo>
                    <a:pt x="15158" y="285532"/>
                  </a:lnTo>
                  <a:lnTo>
                    <a:pt x="19505" y="299940"/>
                  </a:lnTo>
                  <a:lnTo>
                    <a:pt x="21776" y="306323"/>
                  </a:lnTo>
                  <a:lnTo>
                    <a:pt x="24083" y="312165"/>
                  </a:lnTo>
                  <a:lnTo>
                    <a:pt x="26416" y="317647"/>
                  </a:lnTo>
                  <a:lnTo>
                    <a:pt x="29558" y="322890"/>
                  </a:lnTo>
                  <a:lnTo>
                    <a:pt x="33240" y="327972"/>
                  </a:lnTo>
                  <a:lnTo>
                    <a:pt x="37283" y="332948"/>
                  </a:lnTo>
                  <a:lnTo>
                    <a:pt x="40771" y="337853"/>
                  </a:lnTo>
                  <a:lnTo>
                    <a:pt x="43890" y="342710"/>
                  </a:lnTo>
                  <a:lnTo>
                    <a:pt x="46764" y="347536"/>
                  </a:lnTo>
                  <a:lnTo>
                    <a:pt x="49473" y="351547"/>
                  </a:lnTo>
                  <a:lnTo>
                    <a:pt x="52074" y="355015"/>
                  </a:lnTo>
                  <a:lnTo>
                    <a:pt x="54601" y="358120"/>
                  </a:lnTo>
                  <a:lnTo>
                    <a:pt x="57873" y="360984"/>
                  </a:lnTo>
                  <a:lnTo>
                    <a:pt x="61642" y="363688"/>
                  </a:lnTo>
                  <a:lnTo>
                    <a:pt x="65742" y="366283"/>
                  </a:lnTo>
                  <a:lnTo>
                    <a:pt x="69269" y="368014"/>
                  </a:lnTo>
                  <a:lnTo>
                    <a:pt x="72415" y="369168"/>
                  </a:lnTo>
                  <a:lnTo>
                    <a:pt x="81086" y="3714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1"/>
            <p:cNvSpPr/>
            <p:nvPr/>
          </p:nvSpPr>
          <p:spPr>
            <a:xfrm>
              <a:off x="5850731" y="3857625"/>
              <a:ext cx="107157" cy="400051"/>
            </a:xfrm>
            <a:custGeom>
              <a:avLst/>
              <a:gdLst/>
              <a:ahLst/>
              <a:cxnLst/>
              <a:rect l="0" t="0" r="0" b="0"/>
              <a:pathLst>
                <a:path w="107157" h="400051">
                  <a:moveTo>
                    <a:pt x="107156" y="0"/>
                  </a:moveTo>
                  <a:lnTo>
                    <a:pt x="103364" y="0"/>
                  </a:lnTo>
                  <a:lnTo>
                    <a:pt x="102247" y="793"/>
                  </a:lnTo>
                  <a:lnTo>
                    <a:pt x="101502" y="2116"/>
                  </a:lnTo>
                  <a:lnTo>
                    <a:pt x="101005" y="3792"/>
                  </a:lnTo>
                  <a:lnTo>
                    <a:pt x="99881" y="4909"/>
                  </a:lnTo>
                  <a:lnTo>
                    <a:pt x="98337" y="5654"/>
                  </a:lnTo>
                  <a:lnTo>
                    <a:pt x="96514" y="6151"/>
                  </a:lnTo>
                  <a:lnTo>
                    <a:pt x="94505" y="7275"/>
                  </a:lnTo>
                  <a:lnTo>
                    <a:pt x="92372" y="8819"/>
                  </a:lnTo>
                  <a:lnTo>
                    <a:pt x="90157" y="10641"/>
                  </a:lnTo>
                  <a:lnTo>
                    <a:pt x="87885" y="11857"/>
                  </a:lnTo>
                  <a:lnTo>
                    <a:pt x="85577" y="12667"/>
                  </a:lnTo>
                  <a:lnTo>
                    <a:pt x="83245" y="13207"/>
                  </a:lnTo>
                  <a:lnTo>
                    <a:pt x="81691" y="15155"/>
                  </a:lnTo>
                  <a:lnTo>
                    <a:pt x="80655" y="18040"/>
                  </a:lnTo>
                  <a:lnTo>
                    <a:pt x="78709" y="25480"/>
                  </a:lnTo>
                  <a:lnTo>
                    <a:pt x="77080" y="29686"/>
                  </a:lnTo>
                  <a:lnTo>
                    <a:pt x="75199" y="34078"/>
                  </a:lnTo>
                  <a:lnTo>
                    <a:pt x="72357" y="38594"/>
                  </a:lnTo>
                  <a:lnTo>
                    <a:pt x="68875" y="43192"/>
                  </a:lnTo>
                  <a:lnTo>
                    <a:pt x="64967" y="47844"/>
                  </a:lnTo>
                  <a:lnTo>
                    <a:pt x="61568" y="53328"/>
                  </a:lnTo>
                  <a:lnTo>
                    <a:pt x="58508" y="59364"/>
                  </a:lnTo>
                  <a:lnTo>
                    <a:pt x="55674" y="65769"/>
                  </a:lnTo>
                  <a:lnTo>
                    <a:pt x="52991" y="72421"/>
                  </a:lnTo>
                  <a:lnTo>
                    <a:pt x="47893" y="86162"/>
                  </a:lnTo>
                  <a:lnTo>
                    <a:pt x="38153" y="114386"/>
                  </a:lnTo>
                  <a:lnTo>
                    <a:pt x="26201" y="150030"/>
                  </a:lnTo>
                  <a:lnTo>
                    <a:pt x="23817" y="157964"/>
                  </a:lnTo>
                  <a:lnTo>
                    <a:pt x="16670" y="183505"/>
                  </a:lnTo>
                  <a:lnTo>
                    <a:pt x="11907" y="199033"/>
                  </a:lnTo>
                  <a:lnTo>
                    <a:pt x="10319" y="207301"/>
                  </a:lnTo>
                  <a:lnTo>
                    <a:pt x="9260" y="215988"/>
                  </a:lnTo>
                  <a:lnTo>
                    <a:pt x="8555" y="224955"/>
                  </a:lnTo>
                  <a:lnTo>
                    <a:pt x="7290" y="234107"/>
                  </a:lnTo>
                  <a:lnTo>
                    <a:pt x="5654" y="243384"/>
                  </a:lnTo>
                  <a:lnTo>
                    <a:pt x="3769" y="252743"/>
                  </a:lnTo>
                  <a:lnTo>
                    <a:pt x="2513" y="261364"/>
                  </a:lnTo>
                  <a:lnTo>
                    <a:pt x="1675" y="269493"/>
                  </a:lnTo>
                  <a:lnTo>
                    <a:pt x="1117" y="277293"/>
                  </a:lnTo>
                  <a:lnTo>
                    <a:pt x="745" y="285668"/>
                  </a:lnTo>
                  <a:lnTo>
                    <a:pt x="331" y="303441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82"/>
            <p:cNvSpPr/>
            <p:nvPr/>
          </p:nvSpPr>
          <p:spPr>
            <a:xfrm>
              <a:off x="5650706" y="4357687"/>
              <a:ext cx="135732" cy="357189"/>
            </a:xfrm>
            <a:custGeom>
              <a:avLst/>
              <a:gdLst/>
              <a:ahLst/>
              <a:cxnLst/>
              <a:rect l="0" t="0" r="0" b="0"/>
              <a:pathLst>
                <a:path w="135732" h="357189">
                  <a:moveTo>
                    <a:pt x="135731" y="0"/>
                  </a:moveTo>
                  <a:lnTo>
                    <a:pt x="125089" y="0"/>
                  </a:lnTo>
                  <a:lnTo>
                    <a:pt x="122286" y="794"/>
                  </a:lnTo>
                  <a:lnTo>
                    <a:pt x="118830" y="2117"/>
                  </a:lnTo>
                  <a:lnTo>
                    <a:pt x="114939" y="3792"/>
                  </a:lnTo>
                  <a:lnTo>
                    <a:pt x="111551" y="5704"/>
                  </a:lnTo>
                  <a:lnTo>
                    <a:pt x="108499" y="7771"/>
                  </a:lnTo>
                  <a:lnTo>
                    <a:pt x="105670" y="9943"/>
                  </a:lnTo>
                  <a:lnTo>
                    <a:pt x="102990" y="12185"/>
                  </a:lnTo>
                  <a:lnTo>
                    <a:pt x="100410" y="14474"/>
                  </a:lnTo>
                  <a:lnTo>
                    <a:pt x="97897" y="16793"/>
                  </a:lnTo>
                  <a:lnTo>
                    <a:pt x="95427" y="19926"/>
                  </a:lnTo>
                  <a:lnTo>
                    <a:pt x="92986" y="23603"/>
                  </a:lnTo>
                  <a:lnTo>
                    <a:pt x="90566" y="27642"/>
                  </a:lnTo>
                  <a:lnTo>
                    <a:pt x="88158" y="31922"/>
                  </a:lnTo>
                  <a:lnTo>
                    <a:pt x="83367" y="40910"/>
                  </a:lnTo>
                  <a:lnTo>
                    <a:pt x="80184" y="45530"/>
                  </a:lnTo>
                  <a:lnTo>
                    <a:pt x="76475" y="50197"/>
                  </a:lnTo>
                  <a:lnTo>
                    <a:pt x="72415" y="54896"/>
                  </a:lnTo>
                  <a:lnTo>
                    <a:pt x="68914" y="60410"/>
                  </a:lnTo>
                  <a:lnTo>
                    <a:pt x="65786" y="66467"/>
                  </a:lnTo>
                  <a:lnTo>
                    <a:pt x="60195" y="78754"/>
                  </a:lnTo>
                  <a:lnTo>
                    <a:pt x="55064" y="89506"/>
                  </a:lnTo>
                  <a:lnTo>
                    <a:pt x="52584" y="95390"/>
                  </a:lnTo>
                  <a:lnTo>
                    <a:pt x="50137" y="101693"/>
                  </a:lnTo>
                  <a:lnTo>
                    <a:pt x="47712" y="108277"/>
                  </a:lnTo>
                  <a:lnTo>
                    <a:pt x="44508" y="115047"/>
                  </a:lnTo>
                  <a:lnTo>
                    <a:pt x="40784" y="121941"/>
                  </a:lnTo>
                  <a:lnTo>
                    <a:pt x="36715" y="128920"/>
                  </a:lnTo>
                  <a:lnTo>
                    <a:pt x="33208" y="135953"/>
                  </a:lnTo>
                  <a:lnTo>
                    <a:pt x="30076" y="143023"/>
                  </a:lnTo>
                  <a:lnTo>
                    <a:pt x="27195" y="150117"/>
                  </a:lnTo>
                  <a:lnTo>
                    <a:pt x="24480" y="158022"/>
                  </a:lnTo>
                  <a:lnTo>
                    <a:pt x="21876" y="166467"/>
                  </a:lnTo>
                  <a:lnTo>
                    <a:pt x="19347" y="175271"/>
                  </a:lnTo>
                  <a:lnTo>
                    <a:pt x="17660" y="184317"/>
                  </a:lnTo>
                  <a:lnTo>
                    <a:pt x="16536" y="193522"/>
                  </a:lnTo>
                  <a:lnTo>
                    <a:pt x="15786" y="202833"/>
                  </a:lnTo>
                  <a:lnTo>
                    <a:pt x="14493" y="211422"/>
                  </a:lnTo>
                  <a:lnTo>
                    <a:pt x="12837" y="219529"/>
                  </a:lnTo>
                  <a:lnTo>
                    <a:pt x="10939" y="227316"/>
                  </a:lnTo>
                  <a:lnTo>
                    <a:pt x="9674" y="235681"/>
                  </a:lnTo>
                  <a:lnTo>
                    <a:pt x="8830" y="244434"/>
                  </a:lnTo>
                  <a:lnTo>
                    <a:pt x="8268" y="253443"/>
                  </a:lnTo>
                  <a:lnTo>
                    <a:pt x="7100" y="261831"/>
                  </a:lnTo>
                  <a:lnTo>
                    <a:pt x="5527" y="269804"/>
                  </a:lnTo>
                  <a:lnTo>
                    <a:pt x="3684" y="277501"/>
                  </a:lnTo>
                  <a:lnTo>
                    <a:pt x="2457" y="285013"/>
                  </a:lnTo>
                  <a:lnTo>
                    <a:pt x="1638" y="292403"/>
                  </a:lnTo>
                  <a:lnTo>
                    <a:pt x="1092" y="299710"/>
                  </a:lnTo>
                  <a:lnTo>
                    <a:pt x="728" y="306170"/>
                  </a:lnTo>
                  <a:lnTo>
                    <a:pt x="324" y="317579"/>
                  </a:lnTo>
                  <a:lnTo>
                    <a:pt x="64" y="337840"/>
                  </a:lnTo>
                  <a:lnTo>
                    <a:pt x="0" y="357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83"/>
            <p:cNvSpPr/>
            <p:nvPr/>
          </p:nvSpPr>
          <p:spPr>
            <a:xfrm>
              <a:off x="5429250" y="4843462"/>
              <a:ext cx="128588" cy="378620"/>
            </a:xfrm>
            <a:custGeom>
              <a:avLst/>
              <a:gdLst/>
              <a:ahLst/>
              <a:cxnLst/>
              <a:rect l="0" t="0" r="0" b="0"/>
              <a:pathLst>
                <a:path w="128588" h="378620">
                  <a:moveTo>
                    <a:pt x="128587" y="0"/>
                  </a:moveTo>
                  <a:lnTo>
                    <a:pt x="111795" y="16792"/>
                  </a:lnTo>
                  <a:lnTo>
                    <a:pt x="108661" y="19133"/>
                  </a:lnTo>
                  <a:lnTo>
                    <a:pt x="104985" y="21486"/>
                  </a:lnTo>
                  <a:lnTo>
                    <a:pt x="100946" y="23849"/>
                  </a:lnTo>
                  <a:lnTo>
                    <a:pt x="97460" y="27806"/>
                  </a:lnTo>
                  <a:lnTo>
                    <a:pt x="94342" y="32825"/>
                  </a:lnTo>
                  <a:lnTo>
                    <a:pt x="91469" y="38552"/>
                  </a:lnTo>
                  <a:lnTo>
                    <a:pt x="87967" y="43958"/>
                  </a:lnTo>
                  <a:lnTo>
                    <a:pt x="84045" y="49149"/>
                  </a:lnTo>
                  <a:lnTo>
                    <a:pt x="79842" y="54197"/>
                  </a:lnTo>
                  <a:lnTo>
                    <a:pt x="76247" y="59944"/>
                  </a:lnTo>
                  <a:lnTo>
                    <a:pt x="73056" y="66157"/>
                  </a:lnTo>
                  <a:lnTo>
                    <a:pt x="70135" y="72679"/>
                  </a:lnTo>
                  <a:lnTo>
                    <a:pt x="66601" y="79409"/>
                  </a:lnTo>
                  <a:lnTo>
                    <a:pt x="62656" y="86277"/>
                  </a:lnTo>
                  <a:lnTo>
                    <a:pt x="58439" y="93237"/>
                  </a:lnTo>
                  <a:lnTo>
                    <a:pt x="54835" y="101052"/>
                  </a:lnTo>
                  <a:lnTo>
                    <a:pt x="51637" y="109436"/>
                  </a:lnTo>
                  <a:lnTo>
                    <a:pt x="48712" y="118202"/>
                  </a:lnTo>
                  <a:lnTo>
                    <a:pt x="45969" y="127220"/>
                  </a:lnTo>
                  <a:lnTo>
                    <a:pt x="40803" y="145707"/>
                  </a:lnTo>
                  <a:lnTo>
                    <a:pt x="31019" y="182651"/>
                  </a:lnTo>
                  <a:lnTo>
                    <a:pt x="23831" y="207048"/>
                  </a:lnTo>
                  <a:lnTo>
                    <a:pt x="16674" y="234033"/>
                  </a:lnTo>
                  <a:lnTo>
                    <a:pt x="11908" y="252711"/>
                  </a:lnTo>
                  <a:lnTo>
                    <a:pt x="10320" y="262136"/>
                  </a:lnTo>
                  <a:lnTo>
                    <a:pt x="9261" y="271595"/>
                  </a:lnTo>
                  <a:lnTo>
                    <a:pt x="8556" y="281075"/>
                  </a:lnTo>
                  <a:lnTo>
                    <a:pt x="7291" y="289778"/>
                  </a:lnTo>
                  <a:lnTo>
                    <a:pt x="5655" y="297960"/>
                  </a:lnTo>
                  <a:lnTo>
                    <a:pt x="3770" y="305797"/>
                  </a:lnTo>
                  <a:lnTo>
                    <a:pt x="2513" y="314196"/>
                  </a:lnTo>
                  <a:lnTo>
                    <a:pt x="1675" y="322970"/>
                  </a:lnTo>
                  <a:lnTo>
                    <a:pt x="1117" y="331994"/>
                  </a:lnTo>
                  <a:lnTo>
                    <a:pt x="496" y="348372"/>
                  </a:lnTo>
                  <a:lnTo>
                    <a:pt x="0" y="3786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84"/>
            <p:cNvSpPr/>
            <p:nvPr/>
          </p:nvSpPr>
          <p:spPr>
            <a:xfrm>
              <a:off x="6715125" y="4807743"/>
              <a:ext cx="278607" cy="478633"/>
            </a:xfrm>
            <a:custGeom>
              <a:avLst/>
              <a:gdLst/>
              <a:ahLst/>
              <a:cxnLst/>
              <a:rect l="0" t="0" r="0" b="0"/>
              <a:pathLst>
                <a:path w="278607" h="478633">
                  <a:moveTo>
                    <a:pt x="0" y="0"/>
                  </a:moveTo>
                  <a:lnTo>
                    <a:pt x="0" y="3793"/>
                  </a:lnTo>
                  <a:lnTo>
                    <a:pt x="793" y="5704"/>
                  </a:lnTo>
                  <a:lnTo>
                    <a:pt x="3792" y="9944"/>
                  </a:lnTo>
                  <a:lnTo>
                    <a:pt x="5703" y="11391"/>
                  </a:lnTo>
                  <a:lnTo>
                    <a:pt x="7770" y="12358"/>
                  </a:lnTo>
                  <a:lnTo>
                    <a:pt x="9943" y="13001"/>
                  </a:lnTo>
                  <a:lnTo>
                    <a:pt x="14474" y="15832"/>
                  </a:lnTo>
                  <a:lnTo>
                    <a:pt x="19926" y="20530"/>
                  </a:lnTo>
                  <a:lnTo>
                    <a:pt x="27641" y="27911"/>
                  </a:lnTo>
                  <a:lnTo>
                    <a:pt x="32715" y="31307"/>
                  </a:lnTo>
                  <a:lnTo>
                    <a:pt x="38479" y="34365"/>
                  </a:lnTo>
                  <a:lnTo>
                    <a:pt x="44702" y="37198"/>
                  </a:lnTo>
                  <a:lnTo>
                    <a:pt x="50439" y="40673"/>
                  </a:lnTo>
                  <a:lnTo>
                    <a:pt x="55850" y="44578"/>
                  </a:lnTo>
                  <a:lnTo>
                    <a:pt x="61046" y="48769"/>
                  </a:lnTo>
                  <a:lnTo>
                    <a:pt x="66892" y="53150"/>
                  </a:lnTo>
                  <a:lnTo>
                    <a:pt x="79736" y="62252"/>
                  </a:lnTo>
                  <a:lnTo>
                    <a:pt x="85700" y="66901"/>
                  </a:lnTo>
                  <a:lnTo>
                    <a:pt x="91265" y="71589"/>
                  </a:lnTo>
                  <a:lnTo>
                    <a:pt x="96562" y="76301"/>
                  </a:lnTo>
                  <a:lnTo>
                    <a:pt x="108798" y="87886"/>
                  </a:lnTo>
                  <a:lnTo>
                    <a:pt x="136056" y="114727"/>
                  </a:lnTo>
                  <a:lnTo>
                    <a:pt x="142298" y="122523"/>
                  </a:lnTo>
                  <a:lnTo>
                    <a:pt x="148046" y="130895"/>
                  </a:lnTo>
                  <a:lnTo>
                    <a:pt x="153466" y="139651"/>
                  </a:lnTo>
                  <a:lnTo>
                    <a:pt x="159460" y="147870"/>
                  </a:lnTo>
                  <a:lnTo>
                    <a:pt x="165838" y="155730"/>
                  </a:lnTo>
                  <a:lnTo>
                    <a:pt x="172471" y="163351"/>
                  </a:lnTo>
                  <a:lnTo>
                    <a:pt x="178481" y="171607"/>
                  </a:lnTo>
                  <a:lnTo>
                    <a:pt x="184074" y="180287"/>
                  </a:lnTo>
                  <a:lnTo>
                    <a:pt x="189391" y="189247"/>
                  </a:lnTo>
                  <a:lnTo>
                    <a:pt x="194523" y="199190"/>
                  </a:lnTo>
                  <a:lnTo>
                    <a:pt x="199532" y="209787"/>
                  </a:lnTo>
                  <a:lnTo>
                    <a:pt x="209331" y="231352"/>
                  </a:lnTo>
                  <a:lnTo>
                    <a:pt x="223773" y="261342"/>
                  </a:lnTo>
                  <a:lnTo>
                    <a:pt x="233333" y="280723"/>
                  </a:lnTo>
                  <a:lnTo>
                    <a:pt x="237312" y="291130"/>
                  </a:lnTo>
                  <a:lnTo>
                    <a:pt x="240758" y="302037"/>
                  </a:lnTo>
                  <a:lnTo>
                    <a:pt x="243849" y="313277"/>
                  </a:lnTo>
                  <a:lnTo>
                    <a:pt x="247498" y="324739"/>
                  </a:lnTo>
                  <a:lnTo>
                    <a:pt x="251517" y="336349"/>
                  </a:lnTo>
                  <a:lnTo>
                    <a:pt x="255785" y="348058"/>
                  </a:lnTo>
                  <a:lnTo>
                    <a:pt x="258629" y="359039"/>
                  </a:lnTo>
                  <a:lnTo>
                    <a:pt x="260525" y="369534"/>
                  </a:lnTo>
                  <a:lnTo>
                    <a:pt x="261790" y="379707"/>
                  </a:lnTo>
                  <a:lnTo>
                    <a:pt x="263427" y="389663"/>
                  </a:lnTo>
                  <a:lnTo>
                    <a:pt x="265311" y="399475"/>
                  </a:lnTo>
                  <a:lnTo>
                    <a:pt x="267362" y="409192"/>
                  </a:lnTo>
                  <a:lnTo>
                    <a:pt x="268729" y="418845"/>
                  </a:lnTo>
                  <a:lnTo>
                    <a:pt x="269640" y="428455"/>
                  </a:lnTo>
                  <a:lnTo>
                    <a:pt x="270652" y="446012"/>
                  </a:lnTo>
                  <a:lnTo>
                    <a:pt x="271102" y="459107"/>
                  </a:lnTo>
                  <a:lnTo>
                    <a:pt x="272016" y="464028"/>
                  </a:lnTo>
                  <a:lnTo>
                    <a:pt x="278606" y="4786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85"/>
            <p:cNvSpPr/>
            <p:nvPr/>
          </p:nvSpPr>
          <p:spPr>
            <a:xfrm>
              <a:off x="6772275" y="4286250"/>
              <a:ext cx="121026" cy="335757"/>
            </a:xfrm>
            <a:custGeom>
              <a:avLst/>
              <a:gdLst/>
              <a:ahLst/>
              <a:cxnLst/>
              <a:rect l="0" t="0" r="0" b="0"/>
              <a:pathLst>
                <a:path w="121026" h="335757">
                  <a:moveTo>
                    <a:pt x="0" y="0"/>
                  </a:moveTo>
                  <a:lnTo>
                    <a:pt x="10641" y="0"/>
                  </a:lnTo>
                  <a:lnTo>
                    <a:pt x="12651" y="793"/>
                  </a:lnTo>
                  <a:lnTo>
                    <a:pt x="14783" y="2116"/>
                  </a:lnTo>
                  <a:lnTo>
                    <a:pt x="16999" y="3792"/>
                  </a:lnTo>
                  <a:lnTo>
                    <a:pt x="19270" y="5703"/>
                  </a:lnTo>
                  <a:lnTo>
                    <a:pt x="21578" y="7770"/>
                  </a:lnTo>
                  <a:lnTo>
                    <a:pt x="23910" y="9943"/>
                  </a:lnTo>
                  <a:lnTo>
                    <a:pt x="34777" y="20585"/>
                  </a:lnTo>
                  <a:lnTo>
                    <a:pt x="38266" y="24835"/>
                  </a:lnTo>
                  <a:lnTo>
                    <a:pt x="41385" y="29257"/>
                  </a:lnTo>
                  <a:lnTo>
                    <a:pt x="44259" y="33792"/>
                  </a:lnTo>
                  <a:lnTo>
                    <a:pt x="47762" y="38403"/>
                  </a:lnTo>
                  <a:lnTo>
                    <a:pt x="51685" y="43064"/>
                  </a:lnTo>
                  <a:lnTo>
                    <a:pt x="55888" y="47759"/>
                  </a:lnTo>
                  <a:lnTo>
                    <a:pt x="59483" y="53271"/>
                  </a:lnTo>
                  <a:lnTo>
                    <a:pt x="62674" y="59326"/>
                  </a:lnTo>
                  <a:lnTo>
                    <a:pt x="65595" y="65744"/>
                  </a:lnTo>
                  <a:lnTo>
                    <a:pt x="69130" y="71611"/>
                  </a:lnTo>
                  <a:lnTo>
                    <a:pt x="73075" y="77110"/>
                  </a:lnTo>
                  <a:lnTo>
                    <a:pt x="77291" y="82363"/>
                  </a:lnTo>
                  <a:lnTo>
                    <a:pt x="80896" y="88246"/>
                  </a:lnTo>
                  <a:lnTo>
                    <a:pt x="84094" y="94549"/>
                  </a:lnTo>
                  <a:lnTo>
                    <a:pt x="87018" y="101132"/>
                  </a:lnTo>
                  <a:lnTo>
                    <a:pt x="89762" y="107903"/>
                  </a:lnTo>
                  <a:lnTo>
                    <a:pt x="94927" y="121775"/>
                  </a:lnTo>
                  <a:lnTo>
                    <a:pt x="104711" y="150084"/>
                  </a:lnTo>
                  <a:lnTo>
                    <a:pt x="116673" y="185746"/>
                  </a:lnTo>
                  <a:lnTo>
                    <a:pt x="118264" y="193680"/>
                  </a:lnTo>
                  <a:lnTo>
                    <a:pt x="119324" y="202145"/>
                  </a:lnTo>
                  <a:lnTo>
                    <a:pt x="120030" y="210963"/>
                  </a:lnTo>
                  <a:lnTo>
                    <a:pt x="120501" y="219223"/>
                  </a:lnTo>
                  <a:lnTo>
                    <a:pt x="121025" y="234751"/>
                  </a:lnTo>
                  <a:lnTo>
                    <a:pt x="120370" y="242226"/>
                  </a:lnTo>
                  <a:lnTo>
                    <a:pt x="119140" y="249590"/>
                  </a:lnTo>
                  <a:lnTo>
                    <a:pt x="117526" y="256881"/>
                  </a:lnTo>
                  <a:lnTo>
                    <a:pt x="116451" y="264122"/>
                  </a:lnTo>
                  <a:lnTo>
                    <a:pt x="115734" y="271331"/>
                  </a:lnTo>
                  <a:lnTo>
                    <a:pt x="115256" y="278519"/>
                  </a:lnTo>
                  <a:lnTo>
                    <a:pt x="114144" y="285692"/>
                  </a:lnTo>
                  <a:lnTo>
                    <a:pt x="112607" y="292854"/>
                  </a:lnTo>
                  <a:lnTo>
                    <a:pt x="110790" y="300011"/>
                  </a:lnTo>
                  <a:lnTo>
                    <a:pt x="108785" y="306370"/>
                  </a:lnTo>
                  <a:lnTo>
                    <a:pt x="106655" y="312197"/>
                  </a:lnTo>
                  <a:lnTo>
                    <a:pt x="102965" y="322110"/>
                  </a:lnTo>
                  <a:lnTo>
                    <a:pt x="101981" y="325865"/>
                  </a:lnTo>
                  <a:lnTo>
                    <a:pt x="100012" y="335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86"/>
            <p:cNvSpPr/>
            <p:nvPr/>
          </p:nvSpPr>
          <p:spPr>
            <a:xfrm>
              <a:off x="6793706" y="3886294"/>
              <a:ext cx="121400" cy="278513"/>
            </a:xfrm>
            <a:custGeom>
              <a:avLst/>
              <a:gdLst/>
              <a:ahLst/>
              <a:cxnLst/>
              <a:rect l="0" t="0" r="0" b="0"/>
              <a:pathLst>
                <a:path w="121400" h="278513">
                  <a:moveTo>
                    <a:pt x="0" y="14193"/>
                  </a:moveTo>
                  <a:lnTo>
                    <a:pt x="0" y="8042"/>
                  </a:lnTo>
                  <a:lnTo>
                    <a:pt x="3793" y="3551"/>
                  </a:lnTo>
                  <a:lnTo>
                    <a:pt x="5703" y="2336"/>
                  </a:lnTo>
                  <a:lnTo>
                    <a:pt x="7771" y="1526"/>
                  </a:lnTo>
                  <a:lnTo>
                    <a:pt x="9943" y="986"/>
                  </a:lnTo>
                  <a:lnTo>
                    <a:pt x="12185" y="626"/>
                  </a:lnTo>
                  <a:lnTo>
                    <a:pt x="14474" y="386"/>
                  </a:lnTo>
                  <a:lnTo>
                    <a:pt x="16793" y="226"/>
                  </a:lnTo>
                  <a:lnTo>
                    <a:pt x="19926" y="119"/>
                  </a:lnTo>
                  <a:lnTo>
                    <a:pt x="27641" y="0"/>
                  </a:lnTo>
                  <a:lnTo>
                    <a:pt x="31921" y="762"/>
                  </a:lnTo>
                  <a:lnTo>
                    <a:pt x="36362" y="2064"/>
                  </a:lnTo>
                  <a:lnTo>
                    <a:pt x="40910" y="3726"/>
                  </a:lnTo>
                  <a:lnTo>
                    <a:pt x="45530" y="5628"/>
                  </a:lnTo>
                  <a:lnTo>
                    <a:pt x="50197" y="7689"/>
                  </a:lnTo>
                  <a:lnTo>
                    <a:pt x="54896" y="9857"/>
                  </a:lnTo>
                  <a:lnTo>
                    <a:pt x="59616" y="12890"/>
                  </a:lnTo>
                  <a:lnTo>
                    <a:pt x="64351" y="16499"/>
                  </a:lnTo>
                  <a:lnTo>
                    <a:pt x="69094" y="20493"/>
                  </a:lnTo>
                  <a:lnTo>
                    <a:pt x="73844" y="24743"/>
                  </a:lnTo>
                  <a:lnTo>
                    <a:pt x="83355" y="33698"/>
                  </a:lnTo>
                  <a:lnTo>
                    <a:pt x="87320" y="39103"/>
                  </a:lnTo>
                  <a:lnTo>
                    <a:pt x="90758" y="45087"/>
                  </a:lnTo>
                  <a:lnTo>
                    <a:pt x="93843" y="51458"/>
                  </a:lnTo>
                  <a:lnTo>
                    <a:pt x="97487" y="58086"/>
                  </a:lnTo>
                  <a:lnTo>
                    <a:pt x="101504" y="64886"/>
                  </a:lnTo>
                  <a:lnTo>
                    <a:pt x="105769" y="71801"/>
                  </a:lnTo>
                  <a:lnTo>
                    <a:pt x="109406" y="78792"/>
                  </a:lnTo>
                  <a:lnTo>
                    <a:pt x="112625" y="85834"/>
                  </a:lnTo>
                  <a:lnTo>
                    <a:pt x="115565" y="92910"/>
                  </a:lnTo>
                  <a:lnTo>
                    <a:pt x="117525" y="100008"/>
                  </a:lnTo>
                  <a:lnTo>
                    <a:pt x="118830" y="107123"/>
                  </a:lnTo>
                  <a:lnTo>
                    <a:pt x="119702" y="114246"/>
                  </a:lnTo>
                  <a:lnTo>
                    <a:pt x="120282" y="121376"/>
                  </a:lnTo>
                  <a:lnTo>
                    <a:pt x="120670" y="128511"/>
                  </a:lnTo>
                  <a:lnTo>
                    <a:pt x="121100" y="141995"/>
                  </a:lnTo>
                  <a:lnTo>
                    <a:pt x="121342" y="159304"/>
                  </a:lnTo>
                  <a:lnTo>
                    <a:pt x="121399" y="172350"/>
                  </a:lnTo>
                  <a:lnTo>
                    <a:pt x="120620" y="179956"/>
                  </a:lnTo>
                  <a:lnTo>
                    <a:pt x="119306" y="188202"/>
                  </a:lnTo>
                  <a:lnTo>
                    <a:pt x="117638" y="196874"/>
                  </a:lnTo>
                  <a:lnTo>
                    <a:pt x="116525" y="204243"/>
                  </a:lnTo>
                  <a:lnTo>
                    <a:pt x="115784" y="210743"/>
                  </a:lnTo>
                  <a:lnTo>
                    <a:pt x="115289" y="216664"/>
                  </a:lnTo>
                  <a:lnTo>
                    <a:pt x="114166" y="222992"/>
                  </a:lnTo>
                  <a:lnTo>
                    <a:pt x="112623" y="229592"/>
                  </a:lnTo>
                  <a:lnTo>
                    <a:pt x="110801" y="236374"/>
                  </a:lnTo>
                  <a:lnTo>
                    <a:pt x="108792" y="242482"/>
                  </a:lnTo>
                  <a:lnTo>
                    <a:pt x="106660" y="248142"/>
                  </a:lnTo>
                  <a:lnTo>
                    <a:pt x="104444" y="253503"/>
                  </a:lnTo>
                  <a:lnTo>
                    <a:pt x="102966" y="258664"/>
                  </a:lnTo>
                  <a:lnTo>
                    <a:pt x="101982" y="263692"/>
                  </a:lnTo>
                  <a:lnTo>
                    <a:pt x="100012" y="278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87"/>
            <p:cNvSpPr/>
            <p:nvPr/>
          </p:nvSpPr>
          <p:spPr>
            <a:xfrm>
              <a:off x="6807993" y="3450725"/>
              <a:ext cx="113872" cy="249738"/>
            </a:xfrm>
            <a:custGeom>
              <a:avLst/>
              <a:gdLst/>
              <a:ahLst/>
              <a:cxnLst/>
              <a:rect l="0" t="0" r="0" b="0"/>
              <a:pathLst>
                <a:path w="113872" h="249738">
                  <a:moveTo>
                    <a:pt x="0" y="6850"/>
                  </a:moveTo>
                  <a:lnTo>
                    <a:pt x="3793" y="6850"/>
                  </a:lnTo>
                  <a:lnTo>
                    <a:pt x="4910" y="6056"/>
                  </a:lnTo>
                  <a:lnTo>
                    <a:pt x="5655" y="4733"/>
                  </a:lnTo>
                  <a:lnTo>
                    <a:pt x="6151" y="3057"/>
                  </a:lnTo>
                  <a:lnTo>
                    <a:pt x="7277" y="1940"/>
                  </a:lnTo>
                  <a:lnTo>
                    <a:pt x="8820" y="1196"/>
                  </a:lnTo>
                  <a:lnTo>
                    <a:pt x="10642" y="699"/>
                  </a:lnTo>
                  <a:lnTo>
                    <a:pt x="13445" y="368"/>
                  </a:lnTo>
                  <a:lnTo>
                    <a:pt x="16901" y="147"/>
                  </a:lnTo>
                  <a:lnTo>
                    <a:pt x="20793" y="0"/>
                  </a:lnTo>
                  <a:lnTo>
                    <a:pt x="25768" y="696"/>
                  </a:lnTo>
                  <a:lnTo>
                    <a:pt x="31466" y="1954"/>
                  </a:lnTo>
                  <a:lnTo>
                    <a:pt x="37646" y="3585"/>
                  </a:lnTo>
                  <a:lnTo>
                    <a:pt x="43354" y="5467"/>
                  </a:lnTo>
                  <a:lnTo>
                    <a:pt x="48746" y="7515"/>
                  </a:lnTo>
                  <a:lnTo>
                    <a:pt x="53929" y="9675"/>
                  </a:lnTo>
                  <a:lnTo>
                    <a:pt x="58972" y="12702"/>
                  </a:lnTo>
                  <a:lnTo>
                    <a:pt x="63920" y="16307"/>
                  </a:lnTo>
                  <a:lnTo>
                    <a:pt x="68807" y="20298"/>
                  </a:lnTo>
                  <a:lnTo>
                    <a:pt x="73652" y="25341"/>
                  </a:lnTo>
                  <a:lnTo>
                    <a:pt x="78471" y="31083"/>
                  </a:lnTo>
                  <a:lnTo>
                    <a:pt x="83270" y="37293"/>
                  </a:lnTo>
                  <a:lnTo>
                    <a:pt x="87264" y="43020"/>
                  </a:lnTo>
                  <a:lnTo>
                    <a:pt x="90720" y="48426"/>
                  </a:lnTo>
                  <a:lnTo>
                    <a:pt x="93818" y="53617"/>
                  </a:lnTo>
                  <a:lnTo>
                    <a:pt x="96676" y="59459"/>
                  </a:lnTo>
                  <a:lnTo>
                    <a:pt x="99376" y="65735"/>
                  </a:lnTo>
                  <a:lnTo>
                    <a:pt x="101969" y="72301"/>
                  </a:lnTo>
                  <a:lnTo>
                    <a:pt x="106967" y="85945"/>
                  </a:lnTo>
                  <a:lnTo>
                    <a:pt x="109411" y="92918"/>
                  </a:lnTo>
                  <a:lnTo>
                    <a:pt x="111042" y="99947"/>
                  </a:lnTo>
                  <a:lnTo>
                    <a:pt x="112128" y="107014"/>
                  </a:lnTo>
                  <a:lnTo>
                    <a:pt x="112852" y="114107"/>
                  </a:lnTo>
                  <a:lnTo>
                    <a:pt x="113334" y="122011"/>
                  </a:lnTo>
                  <a:lnTo>
                    <a:pt x="113871" y="139260"/>
                  </a:lnTo>
                  <a:lnTo>
                    <a:pt x="113220" y="147511"/>
                  </a:lnTo>
                  <a:lnTo>
                    <a:pt x="111993" y="155392"/>
                  </a:lnTo>
                  <a:lnTo>
                    <a:pt x="110380" y="163028"/>
                  </a:lnTo>
                  <a:lnTo>
                    <a:pt x="109306" y="170500"/>
                  </a:lnTo>
                  <a:lnTo>
                    <a:pt x="108590" y="177862"/>
                  </a:lnTo>
                  <a:lnTo>
                    <a:pt x="108111" y="185152"/>
                  </a:lnTo>
                  <a:lnTo>
                    <a:pt x="106999" y="192393"/>
                  </a:lnTo>
                  <a:lnTo>
                    <a:pt x="105464" y="199601"/>
                  </a:lnTo>
                  <a:lnTo>
                    <a:pt x="103647" y="206788"/>
                  </a:lnTo>
                  <a:lnTo>
                    <a:pt x="101641" y="213167"/>
                  </a:lnTo>
                  <a:lnTo>
                    <a:pt x="99511" y="219007"/>
                  </a:lnTo>
                  <a:lnTo>
                    <a:pt x="97297" y="224488"/>
                  </a:lnTo>
                  <a:lnTo>
                    <a:pt x="95821" y="229729"/>
                  </a:lnTo>
                  <a:lnTo>
                    <a:pt x="94837" y="234811"/>
                  </a:lnTo>
                  <a:lnTo>
                    <a:pt x="92869" y="249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88"/>
            <p:cNvSpPr/>
            <p:nvPr/>
          </p:nvSpPr>
          <p:spPr>
            <a:xfrm>
              <a:off x="6836568" y="3029270"/>
              <a:ext cx="128428" cy="263999"/>
            </a:xfrm>
            <a:custGeom>
              <a:avLst/>
              <a:gdLst/>
              <a:ahLst/>
              <a:cxnLst/>
              <a:rect l="0" t="0" r="0" b="0"/>
              <a:pathLst>
                <a:path w="128428" h="263999">
                  <a:moveTo>
                    <a:pt x="0" y="13967"/>
                  </a:moveTo>
                  <a:lnTo>
                    <a:pt x="3793" y="10175"/>
                  </a:lnTo>
                  <a:lnTo>
                    <a:pt x="5704" y="9058"/>
                  </a:lnTo>
                  <a:lnTo>
                    <a:pt x="7771" y="8313"/>
                  </a:lnTo>
                  <a:lnTo>
                    <a:pt x="9944" y="7817"/>
                  </a:lnTo>
                  <a:lnTo>
                    <a:pt x="12979" y="6692"/>
                  </a:lnTo>
                  <a:lnTo>
                    <a:pt x="16590" y="5148"/>
                  </a:lnTo>
                  <a:lnTo>
                    <a:pt x="20586" y="3325"/>
                  </a:lnTo>
                  <a:lnTo>
                    <a:pt x="24836" y="2110"/>
                  </a:lnTo>
                  <a:lnTo>
                    <a:pt x="29257" y="1300"/>
                  </a:lnTo>
                  <a:lnTo>
                    <a:pt x="33793" y="759"/>
                  </a:lnTo>
                  <a:lnTo>
                    <a:pt x="38404" y="400"/>
                  </a:lnTo>
                  <a:lnTo>
                    <a:pt x="43066" y="160"/>
                  </a:lnTo>
                  <a:lnTo>
                    <a:pt x="47760" y="0"/>
                  </a:lnTo>
                  <a:lnTo>
                    <a:pt x="53271" y="687"/>
                  </a:lnTo>
                  <a:lnTo>
                    <a:pt x="59327" y="1938"/>
                  </a:lnTo>
                  <a:lnTo>
                    <a:pt x="65745" y="3567"/>
                  </a:lnTo>
                  <a:lnTo>
                    <a:pt x="71611" y="5446"/>
                  </a:lnTo>
                  <a:lnTo>
                    <a:pt x="77110" y="7493"/>
                  </a:lnTo>
                  <a:lnTo>
                    <a:pt x="82363" y="9651"/>
                  </a:lnTo>
                  <a:lnTo>
                    <a:pt x="87453" y="12677"/>
                  </a:lnTo>
                  <a:lnTo>
                    <a:pt x="92433" y="16282"/>
                  </a:lnTo>
                  <a:lnTo>
                    <a:pt x="97341" y="20273"/>
                  </a:lnTo>
                  <a:lnTo>
                    <a:pt x="102200" y="25315"/>
                  </a:lnTo>
                  <a:lnTo>
                    <a:pt x="107027" y="31057"/>
                  </a:lnTo>
                  <a:lnTo>
                    <a:pt x="111833" y="37267"/>
                  </a:lnTo>
                  <a:lnTo>
                    <a:pt x="115830" y="42994"/>
                  </a:lnTo>
                  <a:lnTo>
                    <a:pt x="119289" y="48400"/>
                  </a:lnTo>
                  <a:lnTo>
                    <a:pt x="122389" y="53591"/>
                  </a:lnTo>
                  <a:lnTo>
                    <a:pt x="124455" y="60227"/>
                  </a:lnTo>
                  <a:lnTo>
                    <a:pt x="125833" y="67825"/>
                  </a:lnTo>
                  <a:lnTo>
                    <a:pt x="126751" y="76066"/>
                  </a:lnTo>
                  <a:lnTo>
                    <a:pt x="127364" y="83942"/>
                  </a:lnTo>
                  <a:lnTo>
                    <a:pt x="127772" y="91573"/>
                  </a:lnTo>
                  <a:lnTo>
                    <a:pt x="128044" y="99042"/>
                  </a:lnTo>
                  <a:lnTo>
                    <a:pt x="128427" y="124723"/>
                  </a:lnTo>
                  <a:lnTo>
                    <a:pt x="127687" y="133048"/>
                  </a:lnTo>
                  <a:lnTo>
                    <a:pt x="126400" y="140980"/>
                  </a:lnTo>
                  <a:lnTo>
                    <a:pt x="122853" y="156936"/>
                  </a:lnTo>
                  <a:lnTo>
                    <a:pt x="118631" y="174611"/>
                  </a:lnTo>
                  <a:lnTo>
                    <a:pt x="116394" y="182975"/>
                  </a:lnTo>
                  <a:lnTo>
                    <a:pt x="111791" y="198619"/>
                  </a:lnTo>
                  <a:lnTo>
                    <a:pt x="104738" y="220814"/>
                  </a:lnTo>
                  <a:lnTo>
                    <a:pt x="102369" y="227272"/>
                  </a:lnTo>
                  <a:lnTo>
                    <a:pt x="99996" y="233164"/>
                  </a:lnTo>
                  <a:lnTo>
                    <a:pt x="97621" y="238680"/>
                  </a:lnTo>
                  <a:lnTo>
                    <a:pt x="92864" y="249042"/>
                  </a:lnTo>
                  <a:lnTo>
                    <a:pt x="85725" y="2639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89"/>
            <p:cNvSpPr/>
            <p:nvPr/>
          </p:nvSpPr>
          <p:spPr>
            <a:xfrm>
              <a:off x="6965156" y="2436018"/>
              <a:ext cx="81677" cy="314326"/>
            </a:xfrm>
            <a:custGeom>
              <a:avLst/>
              <a:gdLst/>
              <a:ahLst/>
              <a:cxnLst/>
              <a:rect l="0" t="0" r="0" b="0"/>
              <a:pathLst>
                <a:path w="81677" h="314326">
                  <a:moveTo>
                    <a:pt x="7144" y="0"/>
                  </a:moveTo>
                  <a:lnTo>
                    <a:pt x="17785" y="10642"/>
                  </a:lnTo>
                  <a:lnTo>
                    <a:pt x="20588" y="12651"/>
                  </a:lnTo>
                  <a:lnTo>
                    <a:pt x="24044" y="14784"/>
                  </a:lnTo>
                  <a:lnTo>
                    <a:pt x="27936" y="17000"/>
                  </a:lnTo>
                  <a:lnTo>
                    <a:pt x="32118" y="20065"/>
                  </a:lnTo>
                  <a:lnTo>
                    <a:pt x="36494" y="23695"/>
                  </a:lnTo>
                  <a:lnTo>
                    <a:pt x="40998" y="27703"/>
                  </a:lnTo>
                  <a:lnTo>
                    <a:pt x="50235" y="36390"/>
                  </a:lnTo>
                  <a:lnTo>
                    <a:pt x="54921" y="40929"/>
                  </a:lnTo>
                  <a:lnTo>
                    <a:pt x="58840" y="47130"/>
                  </a:lnTo>
                  <a:lnTo>
                    <a:pt x="62245" y="54439"/>
                  </a:lnTo>
                  <a:lnTo>
                    <a:pt x="68146" y="70233"/>
                  </a:lnTo>
                  <a:lnTo>
                    <a:pt x="78402" y="99775"/>
                  </a:lnTo>
                  <a:lnTo>
                    <a:pt x="80843" y="106998"/>
                  </a:lnTo>
                  <a:lnTo>
                    <a:pt x="81676" y="114989"/>
                  </a:lnTo>
                  <a:lnTo>
                    <a:pt x="81439" y="123490"/>
                  </a:lnTo>
                  <a:lnTo>
                    <a:pt x="80486" y="132333"/>
                  </a:lnTo>
                  <a:lnTo>
                    <a:pt x="79851" y="140610"/>
                  </a:lnTo>
                  <a:lnTo>
                    <a:pt x="79428" y="148509"/>
                  </a:lnTo>
                  <a:lnTo>
                    <a:pt x="79146" y="156156"/>
                  </a:lnTo>
                  <a:lnTo>
                    <a:pt x="78164" y="164429"/>
                  </a:lnTo>
                  <a:lnTo>
                    <a:pt x="76716" y="173119"/>
                  </a:lnTo>
                  <a:lnTo>
                    <a:pt x="74956" y="182088"/>
                  </a:lnTo>
                  <a:lnTo>
                    <a:pt x="72196" y="190448"/>
                  </a:lnTo>
                  <a:lnTo>
                    <a:pt x="68768" y="198403"/>
                  </a:lnTo>
                  <a:lnTo>
                    <a:pt x="64896" y="206087"/>
                  </a:lnTo>
                  <a:lnTo>
                    <a:pt x="60726" y="213592"/>
                  </a:lnTo>
                  <a:lnTo>
                    <a:pt x="56360" y="220976"/>
                  </a:lnTo>
                  <a:lnTo>
                    <a:pt x="51860" y="228280"/>
                  </a:lnTo>
                  <a:lnTo>
                    <a:pt x="48067" y="236324"/>
                  </a:lnTo>
                  <a:lnTo>
                    <a:pt x="44744" y="244862"/>
                  </a:lnTo>
                  <a:lnTo>
                    <a:pt x="41736" y="253729"/>
                  </a:lnTo>
                  <a:lnTo>
                    <a:pt x="38142" y="262021"/>
                  </a:lnTo>
                  <a:lnTo>
                    <a:pt x="34160" y="269931"/>
                  </a:lnTo>
                  <a:lnTo>
                    <a:pt x="29917" y="277586"/>
                  </a:lnTo>
                  <a:lnTo>
                    <a:pt x="25501" y="284276"/>
                  </a:lnTo>
                  <a:lnTo>
                    <a:pt x="20969" y="290323"/>
                  </a:lnTo>
                  <a:lnTo>
                    <a:pt x="16361" y="295943"/>
                  </a:lnTo>
                  <a:lnTo>
                    <a:pt x="12495" y="300483"/>
                  </a:lnTo>
                  <a:lnTo>
                    <a:pt x="9123" y="304303"/>
                  </a:lnTo>
                  <a:lnTo>
                    <a:pt x="0" y="314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90"/>
            <p:cNvSpPr/>
            <p:nvPr/>
          </p:nvSpPr>
          <p:spPr>
            <a:xfrm>
              <a:off x="5279231" y="2707481"/>
              <a:ext cx="400051" cy="571501"/>
            </a:xfrm>
            <a:custGeom>
              <a:avLst/>
              <a:gdLst/>
              <a:ahLst/>
              <a:cxnLst/>
              <a:rect l="0" t="0" r="0" b="0"/>
              <a:pathLst>
                <a:path w="400051" h="571501">
                  <a:moveTo>
                    <a:pt x="0" y="571500"/>
                  </a:moveTo>
                  <a:lnTo>
                    <a:pt x="0" y="550915"/>
                  </a:lnTo>
                  <a:lnTo>
                    <a:pt x="3792" y="533915"/>
                  </a:lnTo>
                  <a:lnTo>
                    <a:pt x="6151" y="517589"/>
                  </a:lnTo>
                  <a:lnTo>
                    <a:pt x="10936" y="505471"/>
                  </a:lnTo>
                  <a:lnTo>
                    <a:pt x="17560" y="492148"/>
                  </a:lnTo>
                  <a:lnTo>
                    <a:pt x="23150" y="478288"/>
                  </a:lnTo>
                  <a:lnTo>
                    <a:pt x="30398" y="464191"/>
                  </a:lnTo>
                  <a:lnTo>
                    <a:pt x="38116" y="449988"/>
                  </a:lnTo>
                  <a:lnTo>
                    <a:pt x="44193" y="435739"/>
                  </a:lnTo>
                  <a:lnTo>
                    <a:pt x="49539" y="419351"/>
                  </a:lnTo>
                  <a:lnTo>
                    <a:pt x="55355" y="402278"/>
                  </a:lnTo>
                  <a:lnTo>
                    <a:pt x="63231" y="386753"/>
                  </a:lnTo>
                  <a:lnTo>
                    <a:pt x="81223" y="351680"/>
                  </a:lnTo>
                  <a:lnTo>
                    <a:pt x="90604" y="333044"/>
                  </a:lnTo>
                  <a:lnTo>
                    <a:pt x="100064" y="316294"/>
                  </a:lnTo>
                  <a:lnTo>
                    <a:pt x="110354" y="300119"/>
                  </a:lnTo>
                  <a:lnTo>
                    <a:pt x="122865" y="282346"/>
                  </a:lnTo>
                  <a:lnTo>
                    <a:pt x="164431" y="226129"/>
                  </a:lnTo>
                  <a:lnTo>
                    <a:pt x="171533" y="215840"/>
                  </a:lnTo>
                  <a:lnTo>
                    <a:pt x="178649" y="205012"/>
                  </a:lnTo>
                  <a:lnTo>
                    <a:pt x="185774" y="193825"/>
                  </a:lnTo>
                  <a:lnTo>
                    <a:pt x="192906" y="183985"/>
                  </a:lnTo>
                  <a:lnTo>
                    <a:pt x="200041" y="175044"/>
                  </a:lnTo>
                  <a:lnTo>
                    <a:pt x="207180" y="166702"/>
                  </a:lnTo>
                  <a:lnTo>
                    <a:pt x="214320" y="157966"/>
                  </a:lnTo>
                  <a:lnTo>
                    <a:pt x="228603" y="139792"/>
                  </a:lnTo>
                  <a:lnTo>
                    <a:pt x="235746" y="131295"/>
                  </a:lnTo>
                  <a:lnTo>
                    <a:pt x="242889" y="123249"/>
                  </a:lnTo>
                  <a:lnTo>
                    <a:pt x="250032" y="115503"/>
                  </a:lnTo>
                  <a:lnTo>
                    <a:pt x="266436" y="98430"/>
                  </a:lnTo>
                  <a:lnTo>
                    <a:pt x="275255" y="89433"/>
                  </a:lnTo>
                  <a:lnTo>
                    <a:pt x="283516" y="81847"/>
                  </a:lnTo>
                  <a:lnTo>
                    <a:pt x="291404" y="75202"/>
                  </a:lnTo>
                  <a:lnTo>
                    <a:pt x="299045" y="69184"/>
                  </a:lnTo>
                  <a:lnTo>
                    <a:pt x="306519" y="63585"/>
                  </a:lnTo>
                  <a:lnTo>
                    <a:pt x="321175" y="53131"/>
                  </a:lnTo>
                  <a:lnTo>
                    <a:pt x="333509" y="43193"/>
                  </a:lnTo>
                  <a:lnTo>
                    <a:pt x="344282" y="33484"/>
                  </a:lnTo>
                  <a:lnTo>
                    <a:pt x="354362" y="23878"/>
                  </a:lnTo>
                  <a:lnTo>
                    <a:pt x="364134" y="16433"/>
                  </a:lnTo>
                  <a:lnTo>
                    <a:pt x="373768" y="10479"/>
                  </a:lnTo>
                  <a:lnTo>
                    <a:pt x="383342" y="5186"/>
                  </a:lnTo>
                  <a:lnTo>
                    <a:pt x="390772" y="2305"/>
                  </a:lnTo>
                  <a:lnTo>
                    <a:pt x="4000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91"/>
            <p:cNvSpPr/>
            <p:nvPr/>
          </p:nvSpPr>
          <p:spPr>
            <a:xfrm>
              <a:off x="5293519" y="3443287"/>
              <a:ext cx="21432" cy="42864"/>
            </a:xfrm>
            <a:custGeom>
              <a:avLst/>
              <a:gdLst/>
              <a:ahLst/>
              <a:cxnLst/>
              <a:rect l="0" t="0" r="0" b="0"/>
              <a:pathLst>
                <a:path w="21432" h="42864">
                  <a:moveTo>
                    <a:pt x="0" y="42863"/>
                  </a:moveTo>
                  <a:lnTo>
                    <a:pt x="0" y="36712"/>
                  </a:lnTo>
                  <a:lnTo>
                    <a:pt x="793" y="35587"/>
                  </a:lnTo>
                  <a:lnTo>
                    <a:pt x="2116" y="34043"/>
                  </a:lnTo>
                  <a:lnTo>
                    <a:pt x="3792" y="32221"/>
                  </a:lnTo>
                  <a:lnTo>
                    <a:pt x="4909" y="30211"/>
                  </a:lnTo>
                  <a:lnTo>
                    <a:pt x="5654" y="28079"/>
                  </a:lnTo>
                  <a:lnTo>
                    <a:pt x="6150" y="25863"/>
                  </a:lnTo>
                  <a:lnTo>
                    <a:pt x="6481" y="23592"/>
                  </a:lnTo>
                  <a:lnTo>
                    <a:pt x="6702" y="21284"/>
                  </a:lnTo>
                  <a:lnTo>
                    <a:pt x="6849" y="18952"/>
                  </a:lnTo>
                  <a:lnTo>
                    <a:pt x="7740" y="16603"/>
                  </a:lnTo>
                  <a:lnTo>
                    <a:pt x="9129" y="14244"/>
                  </a:lnTo>
                  <a:lnTo>
                    <a:pt x="10849" y="11877"/>
                  </a:lnTo>
                  <a:lnTo>
                    <a:pt x="12788" y="9506"/>
                  </a:lnTo>
                  <a:lnTo>
                    <a:pt x="14875" y="7131"/>
                  </a:lnTo>
                  <a:lnTo>
                    <a:pt x="214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92"/>
            <p:cNvSpPr/>
            <p:nvPr/>
          </p:nvSpPr>
          <p:spPr>
            <a:xfrm>
              <a:off x="5364956" y="3100387"/>
              <a:ext cx="435770" cy="264320"/>
            </a:xfrm>
            <a:custGeom>
              <a:avLst/>
              <a:gdLst/>
              <a:ahLst/>
              <a:cxnLst/>
              <a:rect l="0" t="0" r="0" b="0"/>
              <a:pathLst>
                <a:path w="435770" h="264320">
                  <a:moveTo>
                    <a:pt x="0" y="264319"/>
                  </a:moveTo>
                  <a:lnTo>
                    <a:pt x="3792" y="264319"/>
                  </a:lnTo>
                  <a:lnTo>
                    <a:pt x="5703" y="262731"/>
                  </a:lnTo>
                  <a:lnTo>
                    <a:pt x="9943" y="256734"/>
                  </a:lnTo>
                  <a:lnTo>
                    <a:pt x="16590" y="250894"/>
                  </a:lnTo>
                  <a:lnTo>
                    <a:pt x="20585" y="248225"/>
                  </a:lnTo>
                  <a:lnTo>
                    <a:pt x="27141" y="241026"/>
                  </a:lnTo>
                  <a:lnTo>
                    <a:pt x="30000" y="236884"/>
                  </a:lnTo>
                  <a:lnTo>
                    <a:pt x="33493" y="232535"/>
                  </a:lnTo>
                  <a:lnTo>
                    <a:pt x="37410" y="228048"/>
                  </a:lnTo>
                  <a:lnTo>
                    <a:pt x="41609" y="223470"/>
                  </a:lnTo>
                  <a:lnTo>
                    <a:pt x="50508" y="214149"/>
                  </a:lnTo>
                  <a:lnTo>
                    <a:pt x="69155" y="195230"/>
                  </a:lnTo>
                  <a:lnTo>
                    <a:pt x="74679" y="190479"/>
                  </a:lnTo>
                  <a:lnTo>
                    <a:pt x="80742" y="185723"/>
                  </a:lnTo>
                  <a:lnTo>
                    <a:pt x="87165" y="180966"/>
                  </a:lnTo>
                  <a:lnTo>
                    <a:pt x="93035" y="176206"/>
                  </a:lnTo>
                  <a:lnTo>
                    <a:pt x="98536" y="171446"/>
                  </a:lnTo>
                  <a:lnTo>
                    <a:pt x="103791" y="166685"/>
                  </a:lnTo>
                  <a:lnTo>
                    <a:pt x="113863" y="157161"/>
                  </a:lnTo>
                  <a:lnTo>
                    <a:pt x="118771" y="152399"/>
                  </a:lnTo>
                  <a:lnTo>
                    <a:pt x="124425" y="147637"/>
                  </a:lnTo>
                  <a:lnTo>
                    <a:pt x="130574" y="142875"/>
                  </a:lnTo>
                  <a:lnTo>
                    <a:pt x="137056" y="138112"/>
                  </a:lnTo>
                  <a:lnTo>
                    <a:pt x="142964" y="133350"/>
                  </a:lnTo>
                  <a:lnTo>
                    <a:pt x="148491" y="128588"/>
                  </a:lnTo>
                  <a:lnTo>
                    <a:pt x="153763" y="123825"/>
                  </a:lnTo>
                  <a:lnTo>
                    <a:pt x="163854" y="114300"/>
                  </a:lnTo>
                  <a:lnTo>
                    <a:pt x="168767" y="109538"/>
                  </a:lnTo>
                  <a:lnTo>
                    <a:pt x="174424" y="104775"/>
                  </a:lnTo>
                  <a:lnTo>
                    <a:pt x="180576" y="100013"/>
                  </a:lnTo>
                  <a:lnTo>
                    <a:pt x="187059" y="95250"/>
                  </a:lnTo>
                  <a:lnTo>
                    <a:pt x="198495" y="87842"/>
                  </a:lnTo>
                  <a:lnTo>
                    <a:pt x="208870" y="81904"/>
                  </a:lnTo>
                  <a:lnTo>
                    <a:pt x="218773" y="76618"/>
                  </a:lnTo>
                  <a:lnTo>
                    <a:pt x="233273" y="69180"/>
                  </a:lnTo>
                  <a:lnTo>
                    <a:pt x="242847" y="62232"/>
                  </a:lnTo>
                  <a:lnTo>
                    <a:pt x="253189" y="54646"/>
                  </a:lnTo>
                  <a:lnTo>
                    <a:pt x="265722" y="48629"/>
                  </a:lnTo>
                  <a:lnTo>
                    <a:pt x="277113" y="43309"/>
                  </a:lnTo>
                  <a:lnTo>
                    <a:pt x="297362" y="33426"/>
                  </a:lnTo>
                  <a:lnTo>
                    <a:pt x="307051" y="30731"/>
                  </a:lnTo>
                  <a:lnTo>
                    <a:pt x="317442" y="28740"/>
                  </a:lnTo>
                  <a:lnTo>
                    <a:pt x="329998" y="25209"/>
                  </a:lnTo>
                  <a:lnTo>
                    <a:pt x="341399" y="20993"/>
                  </a:lnTo>
                  <a:lnTo>
                    <a:pt x="354626" y="16275"/>
                  </a:lnTo>
                  <a:lnTo>
                    <a:pt x="365689" y="14876"/>
                  </a:lnTo>
                  <a:lnTo>
                    <a:pt x="369999" y="14680"/>
                  </a:lnTo>
                  <a:lnTo>
                    <a:pt x="373666" y="13756"/>
                  </a:lnTo>
                  <a:lnTo>
                    <a:pt x="383414" y="9456"/>
                  </a:lnTo>
                  <a:lnTo>
                    <a:pt x="396003" y="7829"/>
                  </a:lnTo>
                  <a:lnTo>
                    <a:pt x="405130" y="7448"/>
                  </a:lnTo>
                  <a:lnTo>
                    <a:pt x="408993" y="6553"/>
                  </a:lnTo>
                  <a:lnTo>
                    <a:pt x="420896" y="1530"/>
                  </a:lnTo>
                  <a:lnTo>
                    <a:pt x="428452" y="453"/>
                  </a:lnTo>
                  <a:lnTo>
                    <a:pt x="4357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93"/>
            <p:cNvSpPr/>
            <p:nvPr/>
          </p:nvSpPr>
          <p:spPr>
            <a:xfrm>
              <a:off x="5400675" y="3430001"/>
              <a:ext cx="557213" cy="134731"/>
            </a:xfrm>
            <a:custGeom>
              <a:avLst/>
              <a:gdLst/>
              <a:ahLst/>
              <a:cxnLst/>
              <a:rect l="0" t="0" r="0" b="0"/>
              <a:pathLst>
                <a:path w="557213" h="134731">
                  <a:moveTo>
                    <a:pt x="0" y="134730"/>
                  </a:moveTo>
                  <a:lnTo>
                    <a:pt x="0" y="128579"/>
                  </a:lnTo>
                  <a:lnTo>
                    <a:pt x="793" y="128248"/>
                  </a:lnTo>
                  <a:lnTo>
                    <a:pt x="3792" y="127881"/>
                  </a:lnTo>
                  <a:lnTo>
                    <a:pt x="5703" y="126989"/>
                  </a:lnTo>
                  <a:lnTo>
                    <a:pt x="9943" y="123881"/>
                  </a:lnTo>
                  <a:lnTo>
                    <a:pt x="12185" y="122734"/>
                  </a:lnTo>
                  <a:lnTo>
                    <a:pt x="19132" y="120328"/>
                  </a:lnTo>
                  <a:lnTo>
                    <a:pt x="23849" y="116952"/>
                  </a:lnTo>
                  <a:lnTo>
                    <a:pt x="28591" y="112806"/>
                  </a:lnTo>
                  <a:lnTo>
                    <a:pt x="30967" y="110589"/>
                  </a:lnTo>
                  <a:lnTo>
                    <a:pt x="34139" y="108317"/>
                  </a:lnTo>
                  <a:lnTo>
                    <a:pt x="37840" y="106009"/>
                  </a:lnTo>
                  <a:lnTo>
                    <a:pt x="41895" y="103676"/>
                  </a:lnTo>
                  <a:lnTo>
                    <a:pt x="45392" y="101327"/>
                  </a:lnTo>
                  <a:lnTo>
                    <a:pt x="48518" y="98968"/>
                  </a:lnTo>
                  <a:lnTo>
                    <a:pt x="51395" y="96601"/>
                  </a:lnTo>
                  <a:lnTo>
                    <a:pt x="54900" y="94229"/>
                  </a:lnTo>
                  <a:lnTo>
                    <a:pt x="58826" y="91855"/>
                  </a:lnTo>
                  <a:lnTo>
                    <a:pt x="63029" y="89477"/>
                  </a:lnTo>
                  <a:lnTo>
                    <a:pt x="66626" y="87099"/>
                  </a:lnTo>
                  <a:lnTo>
                    <a:pt x="69817" y="84720"/>
                  </a:lnTo>
                  <a:lnTo>
                    <a:pt x="72738" y="82340"/>
                  </a:lnTo>
                  <a:lnTo>
                    <a:pt x="76274" y="79959"/>
                  </a:lnTo>
                  <a:lnTo>
                    <a:pt x="80218" y="77579"/>
                  </a:lnTo>
                  <a:lnTo>
                    <a:pt x="84434" y="75198"/>
                  </a:lnTo>
                  <a:lnTo>
                    <a:pt x="88833" y="72024"/>
                  </a:lnTo>
                  <a:lnTo>
                    <a:pt x="93353" y="68319"/>
                  </a:lnTo>
                  <a:lnTo>
                    <a:pt x="97954" y="64263"/>
                  </a:lnTo>
                  <a:lnTo>
                    <a:pt x="102609" y="60764"/>
                  </a:lnTo>
                  <a:lnTo>
                    <a:pt x="107300" y="57638"/>
                  </a:lnTo>
                  <a:lnTo>
                    <a:pt x="112014" y="54760"/>
                  </a:lnTo>
                  <a:lnTo>
                    <a:pt x="116745" y="52048"/>
                  </a:lnTo>
                  <a:lnTo>
                    <a:pt x="126234" y="46918"/>
                  </a:lnTo>
                  <a:lnTo>
                    <a:pt x="150023" y="34756"/>
                  </a:lnTo>
                  <a:lnTo>
                    <a:pt x="158752" y="30766"/>
                  </a:lnTo>
                  <a:lnTo>
                    <a:pt x="168922" y="27726"/>
                  </a:lnTo>
                  <a:lnTo>
                    <a:pt x="177205" y="24202"/>
                  </a:lnTo>
                  <a:lnTo>
                    <a:pt x="186179" y="19989"/>
                  </a:lnTo>
                  <a:lnTo>
                    <a:pt x="195458" y="16266"/>
                  </a:lnTo>
                  <a:lnTo>
                    <a:pt x="209607" y="14169"/>
                  </a:lnTo>
                  <a:lnTo>
                    <a:pt x="219101" y="13679"/>
                  </a:lnTo>
                  <a:lnTo>
                    <a:pt x="223061" y="12754"/>
                  </a:lnTo>
                  <a:lnTo>
                    <a:pt x="229577" y="9610"/>
                  </a:lnTo>
                  <a:lnTo>
                    <a:pt x="237237" y="7684"/>
                  </a:lnTo>
                  <a:lnTo>
                    <a:pt x="251296" y="6447"/>
                  </a:lnTo>
                  <a:lnTo>
                    <a:pt x="263018" y="6233"/>
                  </a:lnTo>
                  <a:lnTo>
                    <a:pt x="266626" y="5409"/>
                  </a:lnTo>
                  <a:lnTo>
                    <a:pt x="276291" y="1251"/>
                  </a:lnTo>
                  <a:lnTo>
                    <a:pt x="284456" y="0"/>
                  </a:lnTo>
                  <a:lnTo>
                    <a:pt x="293377" y="1560"/>
                  </a:lnTo>
                  <a:lnTo>
                    <a:pt x="305208" y="4785"/>
                  </a:lnTo>
                  <a:lnTo>
                    <a:pt x="320108" y="5874"/>
                  </a:lnTo>
                  <a:lnTo>
                    <a:pt x="323737" y="6757"/>
                  </a:lnTo>
                  <a:lnTo>
                    <a:pt x="332636" y="10999"/>
                  </a:lnTo>
                  <a:lnTo>
                    <a:pt x="337809" y="12270"/>
                  </a:lnTo>
                  <a:lnTo>
                    <a:pt x="348391" y="13879"/>
                  </a:lnTo>
                  <a:lnTo>
                    <a:pt x="356188" y="16989"/>
                  </a:lnTo>
                  <a:lnTo>
                    <a:pt x="364945" y="18901"/>
                  </a:lnTo>
                  <a:lnTo>
                    <a:pt x="369503" y="19410"/>
                  </a:lnTo>
                  <a:lnTo>
                    <a:pt x="376684" y="22093"/>
                  </a:lnTo>
                  <a:lnTo>
                    <a:pt x="379710" y="23920"/>
                  </a:lnTo>
                  <a:lnTo>
                    <a:pt x="387306" y="25950"/>
                  </a:lnTo>
                  <a:lnTo>
                    <a:pt x="391554" y="26491"/>
                  </a:lnTo>
                  <a:lnTo>
                    <a:pt x="398390" y="29209"/>
                  </a:lnTo>
                  <a:lnTo>
                    <a:pt x="401325" y="31045"/>
                  </a:lnTo>
                  <a:lnTo>
                    <a:pt x="408819" y="33086"/>
                  </a:lnTo>
                  <a:lnTo>
                    <a:pt x="413039" y="33630"/>
                  </a:lnTo>
                  <a:lnTo>
                    <a:pt x="419846" y="36351"/>
                  </a:lnTo>
                  <a:lnTo>
                    <a:pt x="425517" y="40206"/>
                  </a:lnTo>
                  <a:lnTo>
                    <a:pt x="428140" y="42345"/>
                  </a:lnTo>
                  <a:lnTo>
                    <a:pt x="430683" y="44565"/>
                  </a:lnTo>
                  <a:lnTo>
                    <a:pt x="433172" y="46045"/>
                  </a:lnTo>
                  <a:lnTo>
                    <a:pt x="441261" y="48922"/>
                  </a:lnTo>
                  <a:lnTo>
                    <a:pt x="449057" y="52408"/>
                  </a:lnTo>
                  <a:lnTo>
                    <a:pt x="455698" y="54486"/>
                  </a:lnTo>
                  <a:lnTo>
                    <a:pt x="462088" y="56204"/>
                  </a:lnTo>
                  <a:lnTo>
                    <a:pt x="470220" y="59613"/>
                  </a:lnTo>
                  <a:lnTo>
                    <a:pt x="479126" y="63774"/>
                  </a:lnTo>
                  <a:lnTo>
                    <a:pt x="487583" y="67475"/>
                  </a:lnTo>
                  <a:lnTo>
                    <a:pt x="496806" y="70352"/>
                  </a:lnTo>
                  <a:lnTo>
                    <a:pt x="502055" y="73839"/>
                  </a:lnTo>
                  <a:lnTo>
                    <a:pt x="509150" y="75917"/>
                  </a:lnTo>
                  <a:lnTo>
                    <a:pt x="513265" y="76472"/>
                  </a:lnTo>
                  <a:lnTo>
                    <a:pt x="519953" y="79204"/>
                  </a:lnTo>
                  <a:lnTo>
                    <a:pt x="525571" y="82271"/>
                  </a:lnTo>
                  <a:lnTo>
                    <a:pt x="533197" y="84790"/>
                  </a:lnTo>
                  <a:lnTo>
                    <a:pt x="538072" y="88193"/>
                  </a:lnTo>
                  <a:lnTo>
                    <a:pt x="542885" y="90234"/>
                  </a:lnTo>
                  <a:lnTo>
                    <a:pt x="550056" y="91384"/>
                  </a:lnTo>
                  <a:lnTo>
                    <a:pt x="557212" y="918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94"/>
            <p:cNvSpPr/>
            <p:nvPr/>
          </p:nvSpPr>
          <p:spPr>
            <a:xfrm>
              <a:off x="5486400" y="3707606"/>
              <a:ext cx="442913" cy="314023"/>
            </a:xfrm>
            <a:custGeom>
              <a:avLst/>
              <a:gdLst/>
              <a:ahLst/>
              <a:cxnLst/>
              <a:rect l="0" t="0" r="0" b="0"/>
              <a:pathLst>
                <a:path w="442913" h="314023">
                  <a:moveTo>
                    <a:pt x="0" y="0"/>
                  </a:moveTo>
                  <a:lnTo>
                    <a:pt x="0" y="27641"/>
                  </a:lnTo>
                  <a:lnTo>
                    <a:pt x="793" y="31127"/>
                  </a:lnTo>
                  <a:lnTo>
                    <a:pt x="5703" y="40620"/>
                  </a:lnTo>
                  <a:lnTo>
                    <a:pt x="9943" y="48745"/>
                  </a:lnTo>
                  <a:lnTo>
                    <a:pt x="11391" y="53928"/>
                  </a:lnTo>
                  <a:lnTo>
                    <a:pt x="12357" y="59764"/>
                  </a:lnTo>
                  <a:lnTo>
                    <a:pt x="13000" y="66037"/>
                  </a:lnTo>
                  <a:lnTo>
                    <a:pt x="15017" y="71806"/>
                  </a:lnTo>
                  <a:lnTo>
                    <a:pt x="17948" y="77239"/>
                  </a:lnTo>
                  <a:lnTo>
                    <a:pt x="21491" y="82449"/>
                  </a:lnTo>
                  <a:lnTo>
                    <a:pt x="24646" y="88304"/>
                  </a:lnTo>
                  <a:lnTo>
                    <a:pt x="27543" y="94587"/>
                  </a:lnTo>
                  <a:lnTo>
                    <a:pt x="30268" y="101158"/>
                  </a:lnTo>
                  <a:lnTo>
                    <a:pt x="32879" y="107127"/>
                  </a:lnTo>
                  <a:lnTo>
                    <a:pt x="37896" y="117991"/>
                  </a:lnTo>
                  <a:lnTo>
                    <a:pt x="49979" y="142734"/>
                  </a:lnTo>
                  <a:lnTo>
                    <a:pt x="59526" y="161897"/>
                  </a:lnTo>
                  <a:lnTo>
                    <a:pt x="66407" y="171438"/>
                  </a:lnTo>
                  <a:lnTo>
                    <a:pt x="73964" y="180969"/>
                  </a:lnTo>
                  <a:lnTo>
                    <a:pt x="79969" y="190497"/>
                  </a:lnTo>
                  <a:lnTo>
                    <a:pt x="87400" y="202141"/>
                  </a:lnTo>
                  <a:lnTo>
                    <a:pt x="91604" y="208579"/>
                  </a:lnTo>
                  <a:lnTo>
                    <a:pt x="100509" y="217850"/>
                  </a:lnTo>
                  <a:lnTo>
                    <a:pt x="109758" y="225410"/>
                  </a:lnTo>
                  <a:lnTo>
                    <a:pt x="119160" y="234061"/>
                  </a:lnTo>
                  <a:lnTo>
                    <a:pt x="133379" y="247857"/>
                  </a:lnTo>
                  <a:lnTo>
                    <a:pt x="142888" y="255150"/>
                  </a:lnTo>
                  <a:lnTo>
                    <a:pt x="147646" y="258206"/>
                  </a:lnTo>
                  <a:lnTo>
                    <a:pt x="155049" y="265835"/>
                  </a:lnTo>
                  <a:lnTo>
                    <a:pt x="158135" y="270092"/>
                  </a:lnTo>
                  <a:lnTo>
                    <a:pt x="167913" y="276939"/>
                  </a:lnTo>
                  <a:lnTo>
                    <a:pt x="204580" y="295177"/>
                  </a:lnTo>
                  <a:lnTo>
                    <a:pt x="214220" y="297877"/>
                  </a:lnTo>
                  <a:lnTo>
                    <a:pt x="223797" y="299871"/>
                  </a:lnTo>
                  <a:lnTo>
                    <a:pt x="233344" y="303403"/>
                  </a:lnTo>
                  <a:lnTo>
                    <a:pt x="242879" y="305502"/>
                  </a:lnTo>
                  <a:lnTo>
                    <a:pt x="255056" y="306684"/>
                  </a:lnTo>
                  <a:lnTo>
                    <a:pt x="258143" y="306849"/>
                  </a:lnTo>
                  <a:lnTo>
                    <a:pt x="274505" y="312025"/>
                  </a:lnTo>
                  <a:lnTo>
                    <a:pt x="288327" y="313643"/>
                  </a:lnTo>
                  <a:lnTo>
                    <a:pt x="297743" y="314022"/>
                  </a:lnTo>
                  <a:lnTo>
                    <a:pt x="301683" y="313329"/>
                  </a:lnTo>
                  <a:lnTo>
                    <a:pt x="311814" y="309356"/>
                  </a:lnTo>
                  <a:lnTo>
                    <a:pt x="323723" y="307826"/>
                  </a:lnTo>
                  <a:lnTo>
                    <a:pt x="337377" y="307309"/>
                  </a:lnTo>
                  <a:lnTo>
                    <a:pt x="351334" y="307206"/>
                  </a:lnTo>
                  <a:lnTo>
                    <a:pt x="354079" y="306404"/>
                  </a:lnTo>
                  <a:lnTo>
                    <a:pt x="361734" y="302276"/>
                  </a:lnTo>
                  <a:lnTo>
                    <a:pt x="366616" y="301033"/>
                  </a:lnTo>
                  <a:lnTo>
                    <a:pt x="378605" y="300168"/>
                  </a:lnTo>
                  <a:lnTo>
                    <a:pt x="388141" y="300063"/>
                  </a:lnTo>
                  <a:lnTo>
                    <a:pt x="390523" y="299261"/>
                  </a:lnTo>
                  <a:lnTo>
                    <a:pt x="397668" y="295133"/>
                  </a:lnTo>
                  <a:lnTo>
                    <a:pt x="402431" y="293889"/>
                  </a:lnTo>
                  <a:lnTo>
                    <a:pt x="414337" y="293024"/>
                  </a:lnTo>
                  <a:lnTo>
                    <a:pt x="426906" y="292899"/>
                  </a:lnTo>
                  <a:lnTo>
                    <a:pt x="435376" y="292894"/>
                  </a:lnTo>
                  <a:lnTo>
                    <a:pt x="442912" y="285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95"/>
            <p:cNvSpPr/>
            <p:nvPr/>
          </p:nvSpPr>
          <p:spPr>
            <a:xfrm>
              <a:off x="5336383" y="3686175"/>
              <a:ext cx="400049" cy="714376"/>
            </a:xfrm>
            <a:custGeom>
              <a:avLst/>
              <a:gdLst/>
              <a:ahLst/>
              <a:cxnLst/>
              <a:rect l="0" t="0" r="0" b="0"/>
              <a:pathLst>
                <a:path w="400049" h="714376">
                  <a:moveTo>
                    <a:pt x="21429" y="0"/>
                  </a:moveTo>
                  <a:lnTo>
                    <a:pt x="17637" y="0"/>
                  </a:lnTo>
                  <a:lnTo>
                    <a:pt x="16520" y="793"/>
                  </a:lnTo>
                  <a:lnTo>
                    <a:pt x="15775" y="2116"/>
                  </a:lnTo>
                  <a:lnTo>
                    <a:pt x="15278" y="3792"/>
                  </a:lnTo>
                  <a:lnTo>
                    <a:pt x="12610" y="7770"/>
                  </a:lnTo>
                  <a:lnTo>
                    <a:pt x="10787" y="9943"/>
                  </a:lnTo>
                  <a:lnTo>
                    <a:pt x="9572" y="12978"/>
                  </a:lnTo>
                  <a:lnTo>
                    <a:pt x="7862" y="24835"/>
                  </a:lnTo>
                  <a:lnTo>
                    <a:pt x="6561" y="39196"/>
                  </a:lnTo>
                  <a:lnTo>
                    <a:pt x="2295" y="57386"/>
                  </a:lnTo>
                  <a:lnTo>
                    <a:pt x="679" y="73976"/>
                  </a:lnTo>
                  <a:lnTo>
                    <a:pt x="200" y="92827"/>
                  </a:lnTo>
                  <a:lnTo>
                    <a:pt x="0" y="160609"/>
                  </a:lnTo>
                  <a:lnTo>
                    <a:pt x="3791" y="179615"/>
                  </a:lnTo>
                  <a:lnTo>
                    <a:pt x="6149" y="196535"/>
                  </a:lnTo>
                  <a:lnTo>
                    <a:pt x="6848" y="215395"/>
                  </a:lnTo>
                  <a:lnTo>
                    <a:pt x="10847" y="236064"/>
                  </a:lnTo>
                  <a:lnTo>
                    <a:pt x="13266" y="257270"/>
                  </a:lnTo>
                  <a:lnTo>
                    <a:pt x="17776" y="274842"/>
                  </a:lnTo>
                  <a:lnTo>
                    <a:pt x="24139" y="293895"/>
                  </a:lnTo>
                  <a:lnTo>
                    <a:pt x="31052" y="310829"/>
                  </a:lnTo>
                  <a:lnTo>
                    <a:pt x="38127" y="329693"/>
                  </a:lnTo>
                  <a:lnTo>
                    <a:pt x="45250" y="350363"/>
                  </a:lnTo>
                  <a:lnTo>
                    <a:pt x="57149" y="380150"/>
                  </a:lnTo>
                  <a:lnTo>
                    <a:pt x="64292" y="400503"/>
                  </a:lnTo>
                  <a:lnTo>
                    <a:pt x="71436" y="419499"/>
                  </a:lnTo>
                  <a:lnTo>
                    <a:pt x="80696" y="437298"/>
                  </a:lnTo>
                  <a:lnTo>
                    <a:pt x="91377" y="455536"/>
                  </a:lnTo>
                  <a:lnTo>
                    <a:pt x="97761" y="465985"/>
                  </a:lnTo>
                  <a:lnTo>
                    <a:pt x="105889" y="475921"/>
                  </a:lnTo>
                  <a:lnTo>
                    <a:pt x="114795" y="485628"/>
                  </a:lnTo>
                  <a:lnTo>
                    <a:pt x="123250" y="495234"/>
                  </a:lnTo>
                  <a:lnTo>
                    <a:pt x="133266" y="509568"/>
                  </a:lnTo>
                  <a:lnTo>
                    <a:pt x="145142" y="523869"/>
                  </a:lnTo>
                  <a:lnTo>
                    <a:pt x="154834" y="538160"/>
                  </a:lnTo>
                  <a:lnTo>
                    <a:pt x="166614" y="552449"/>
                  </a:lnTo>
                  <a:lnTo>
                    <a:pt x="176277" y="566737"/>
                  </a:lnTo>
                  <a:lnTo>
                    <a:pt x="188048" y="581025"/>
                  </a:lnTo>
                  <a:lnTo>
                    <a:pt x="197710" y="595312"/>
                  </a:lnTo>
                  <a:lnTo>
                    <a:pt x="205874" y="604837"/>
                  </a:lnTo>
                  <a:lnTo>
                    <a:pt x="214794" y="612246"/>
                  </a:lnTo>
                  <a:lnTo>
                    <a:pt x="219395" y="615332"/>
                  </a:lnTo>
                  <a:lnTo>
                    <a:pt x="226625" y="622996"/>
                  </a:lnTo>
                  <a:lnTo>
                    <a:pt x="229664" y="627261"/>
                  </a:lnTo>
                  <a:lnTo>
                    <a:pt x="237274" y="634118"/>
                  </a:lnTo>
                  <a:lnTo>
                    <a:pt x="248367" y="642441"/>
                  </a:lnTo>
                  <a:lnTo>
                    <a:pt x="258797" y="652050"/>
                  </a:lnTo>
                  <a:lnTo>
                    <a:pt x="272751" y="665727"/>
                  </a:lnTo>
                  <a:lnTo>
                    <a:pt x="284455" y="673591"/>
                  </a:lnTo>
                  <a:lnTo>
                    <a:pt x="291258" y="676404"/>
                  </a:lnTo>
                  <a:lnTo>
                    <a:pt x="294184" y="677155"/>
                  </a:lnTo>
                  <a:lnTo>
                    <a:pt x="299552" y="680105"/>
                  </a:lnTo>
                  <a:lnTo>
                    <a:pt x="302094" y="682004"/>
                  </a:lnTo>
                  <a:lnTo>
                    <a:pt x="305376" y="683269"/>
                  </a:lnTo>
                  <a:lnTo>
                    <a:pt x="316788" y="685844"/>
                  </a:lnTo>
                  <a:lnTo>
                    <a:pt x="325548" y="690487"/>
                  </a:lnTo>
                  <a:lnTo>
                    <a:pt x="333171" y="693009"/>
                  </a:lnTo>
                  <a:lnTo>
                    <a:pt x="338046" y="696412"/>
                  </a:lnTo>
                  <a:lnTo>
                    <a:pt x="341251" y="697637"/>
                  </a:lnTo>
                  <a:lnTo>
                    <a:pt x="352552" y="699361"/>
                  </a:lnTo>
                  <a:lnTo>
                    <a:pt x="363884" y="699944"/>
                  </a:lnTo>
                  <a:lnTo>
                    <a:pt x="366414" y="699992"/>
                  </a:lnTo>
                  <a:lnTo>
                    <a:pt x="368894" y="700817"/>
                  </a:lnTo>
                  <a:lnTo>
                    <a:pt x="377180" y="706229"/>
                  </a:lnTo>
                  <a:lnTo>
                    <a:pt x="381983" y="710726"/>
                  </a:lnTo>
                  <a:lnTo>
                    <a:pt x="384036" y="711942"/>
                  </a:lnTo>
                  <a:lnTo>
                    <a:pt x="391580" y="714055"/>
                  </a:lnTo>
                  <a:lnTo>
                    <a:pt x="400048" y="7143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96"/>
            <p:cNvSpPr/>
            <p:nvPr/>
          </p:nvSpPr>
          <p:spPr>
            <a:xfrm>
              <a:off x="5172083" y="3707606"/>
              <a:ext cx="335749" cy="1243013"/>
            </a:xfrm>
            <a:custGeom>
              <a:avLst/>
              <a:gdLst/>
              <a:ahLst/>
              <a:cxnLst/>
              <a:rect l="0" t="0" r="0" b="0"/>
              <a:pathLst>
                <a:path w="335749" h="1243013">
                  <a:moveTo>
                    <a:pt x="335748" y="1243012"/>
                  </a:moveTo>
                  <a:lnTo>
                    <a:pt x="315630" y="1243012"/>
                  </a:lnTo>
                  <a:lnTo>
                    <a:pt x="312784" y="1240896"/>
                  </a:lnTo>
                  <a:lnTo>
                    <a:pt x="304489" y="1233069"/>
                  </a:lnTo>
                  <a:lnTo>
                    <a:pt x="292845" y="1215872"/>
                  </a:lnTo>
                  <a:lnTo>
                    <a:pt x="283613" y="1205602"/>
                  </a:lnTo>
                  <a:lnTo>
                    <a:pt x="276064" y="1197017"/>
                  </a:lnTo>
                  <a:lnTo>
                    <a:pt x="267352" y="1183258"/>
                  </a:lnTo>
                  <a:lnTo>
                    <a:pt x="258950" y="1168334"/>
                  </a:lnTo>
                  <a:lnTo>
                    <a:pt x="251080" y="1155847"/>
                  </a:lnTo>
                  <a:lnTo>
                    <a:pt x="242290" y="1144476"/>
                  </a:lnTo>
                  <a:lnTo>
                    <a:pt x="233093" y="1133338"/>
                  </a:lnTo>
                  <a:lnTo>
                    <a:pt x="223713" y="1120449"/>
                  </a:lnTo>
                  <a:lnTo>
                    <a:pt x="214253" y="1104667"/>
                  </a:lnTo>
                  <a:lnTo>
                    <a:pt x="204756" y="1087863"/>
                  </a:lnTo>
                  <a:lnTo>
                    <a:pt x="195244" y="1072457"/>
                  </a:lnTo>
                  <a:lnTo>
                    <a:pt x="184756" y="1046604"/>
                  </a:lnTo>
                  <a:lnTo>
                    <a:pt x="177094" y="1028191"/>
                  </a:lnTo>
                  <a:lnTo>
                    <a:pt x="168398" y="1009423"/>
                  </a:lnTo>
                  <a:lnTo>
                    <a:pt x="145161" y="961995"/>
                  </a:lnTo>
                  <a:lnTo>
                    <a:pt x="135684" y="940845"/>
                  </a:lnTo>
                  <a:lnTo>
                    <a:pt x="126975" y="918216"/>
                  </a:lnTo>
                  <a:lnTo>
                    <a:pt x="116815" y="883957"/>
                  </a:lnTo>
                  <a:lnTo>
                    <a:pt x="108534" y="863299"/>
                  </a:lnTo>
                  <a:lnTo>
                    <a:pt x="94947" y="830026"/>
                  </a:lnTo>
                  <a:lnTo>
                    <a:pt x="84659" y="795032"/>
                  </a:lnTo>
                  <a:lnTo>
                    <a:pt x="77045" y="771389"/>
                  </a:lnTo>
                  <a:lnTo>
                    <a:pt x="68369" y="747652"/>
                  </a:lnTo>
                  <a:lnTo>
                    <a:pt x="59221" y="723873"/>
                  </a:lnTo>
                  <a:lnTo>
                    <a:pt x="48939" y="688173"/>
                  </a:lnTo>
                  <a:lnTo>
                    <a:pt x="40865" y="652460"/>
                  </a:lnTo>
                  <a:lnTo>
                    <a:pt x="11901" y="509587"/>
                  </a:lnTo>
                  <a:lnTo>
                    <a:pt x="8548" y="473869"/>
                  </a:lnTo>
                  <a:lnTo>
                    <a:pt x="7553" y="438150"/>
                  </a:lnTo>
                  <a:lnTo>
                    <a:pt x="3467" y="402431"/>
                  </a:lnTo>
                  <a:lnTo>
                    <a:pt x="1021" y="366712"/>
                  </a:lnTo>
                  <a:lnTo>
                    <a:pt x="297" y="334786"/>
                  </a:lnTo>
                  <a:lnTo>
                    <a:pt x="0" y="234686"/>
                  </a:lnTo>
                  <a:lnTo>
                    <a:pt x="3786" y="201387"/>
                  </a:lnTo>
                  <a:lnTo>
                    <a:pt x="7268" y="160283"/>
                  </a:lnTo>
                  <a:lnTo>
                    <a:pt x="12659" y="121590"/>
                  </a:lnTo>
                  <a:lnTo>
                    <a:pt x="13199" y="112016"/>
                  </a:lnTo>
                  <a:lnTo>
                    <a:pt x="18033" y="95029"/>
                  </a:lnTo>
                  <a:lnTo>
                    <a:pt x="27562" y="72078"/>
                  </a:lnTo>
                  <a:lnTo>
                    <a:pt x="37893" y="46781"/>
                  </a:lnTo>
                  <a:lnTo>
                    <a:pt x="40649" y="34285"/>
                  </a:lnTo>
                  <a:lnTo>
                    <a:pt x="42668" y="22382"/>
                  </a:lnTo>
                  <a:lnTo>
                    <a:pt x="48315" y="8272"/>
                  </a:lnTo>
                  <a:lnTo>
                    <a:pt x="499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97"/>
            <p:cNvSpPr/>
            <p:nvPr/>
          </p:nvSpPr>
          <p:spPr>
            <a:xfrm>
              <a:off x="6944744" y="3729037"/>
              <a:ext cx="734759" cy="1292994"/>
            </a:xfrm>
            <a:custGeom>
              <a:avLst/>
              <a:gdLst/>
              <a:ahLst/>
              <a:cxnLst/>
              <a:rect l="0" t="0" r="0" b="0"/>
              <a:pathLst>
                <a:path w="734759" h="1292994">
                  <a:moveTo>
                    <a:pt x="13268" y="1285875"/>
                  </a:moveTo>
                  <a:lnTo>
                    <a:pt x="2419" y="1285875"/>
                  </a:lnTo>
                  <a:lnTo>
                    <a:pt x="1273" y="1286669"/>
                  </a:lnTo>
                  <a:lnTo>
                    <a:pt x="509" y="1287992"/>
                  </a:lnTo>
                  <a:lnTo>
                    <a:pt x="0" y="1289667"/>
                  </a:lnTo>
                  <a:lnTo>
                    <a:pt x="454" y="1290785"/>
                  </a:lnTo>
                  <a:lnTo>
                    <a:pt x="1550" y="1291529"/>
                  </a:lnTo>
                  <a:lnTo>
                    <a:pt x="5221" y="1292725"/>
                  </a:lnTo>
                  <a:lnTo>
                    <a:pt x="15989" y="1292993"/>
                  </a:lnTo>
                  <a:lnTo>
                    <a:pt x="18257" y="1292208"/>
                  </a:lnTo>
                  <a:lnTo>
                    <a:pt x="40366" y="1278545"/>
                  </a:lnTo>
                  <a:lnTo>
                    <a:pt x="59258" y="1261891"/>
                  </a:lnTo>
                  <a:lnTo>
                    <a:pt x="77709" y="1248477"/>
                  </a:lnTo>
                  <a:lnTo>
                    <a:pt x="96641" y="1230774"/>
                  </a:lnTo>
                  <a:lnTo>
                    <a:pt x="115668" y="1211197"/>
                  </a:lnTo>
                  <a:lnTo>
                    <a:pt x="136830" y="1185223"/>
                  </a:lnTo>
                  <a:lnTo>
                    <a:pt x="154654" y="1166359"/>
                  </a:lnTo>
                  <a:lnTo>
                    <a:pt x="178691" y="1141970"/>
                  </a:lnTo>
                  <a:lnTo>
                    <a:pt x="207786" y="1101492"/>
                  </a:lnTo>
                  <a:lnTo>
                    <a:pt x="228065" y="1076991"/>
                  </a:lnTo>
                  <a:lnTo>
                    <a:pt x="256251" y="1040268"/>
                  </a:lnTo>
                  <a:lnTo>
                    <a:pt x="277615" y="1015723"/>
                  </a:lnTo>
                  <a:lnTo>
                    <a:pt x="295235" y="989578"/>
                  </a:lnTo>
                  <a:lnTo>
                    <a:pt x="325229" y="947389"/>
                  </a:lnTo>
                  <a:lnTo>
                    <a:pt x="344444" y="917383"/>
                  </a:lnTo>
                  <a:lnTo>
                    <a:pt x="360747" y="897999"/>
                  </a:lnTo>
                  <a:lnTo>
                    <a:pt x="376459" y="876684"/>
                  </a:lnTo>
                  <a:lnTo>
                    <a:pt x="396576" y="844488"/>
                  </a:lnTo>
                  <a:lnTo>
                    <a:pt x="414707" y="814839"/>
                  </a:lnTo>
                  <a:lnTo>
                    <a:pt x="435161" y="783830"/>
                  </a:lnTo>
                  <a:lnTo>
                    <a:pt x="456303" y="751623"/>
                  </a:lnTo>
                  <a:lnTo>
                    <a:pt x="475531" y="721972"/>
                  </a:lnTo>
                  <a:lnTo>
                    <a:pt x="493399" y="690961"/>
                  </a:lnTo>
                  <a:lnTo>
                    <a:pt x="511659" y="658755"/>
                  </a:lnTo>
                  <a:lnTo>
                    <a:pt x="527123" y="626987"/>
                  </a:lnTo>
                  <a:lnTo>
                    <a:pt x="541759" y="592438"/>
                  </a:lnTo>
                  <a:lnTo>
                    <a:pt x="558267" y="559183"/>
                  </a:lnTo>
                  <a:lnTo>
                    <a:pt x="576122" y="527105"/>
                  </a:lnTo>
                  <a:lnTo>
                    <a:pt x="591468" y="492465"/>
                  </a:lnTo>
                  <a:lnTo>
                    <a:pt x="606067" y="459182"/>
                  </a:lnTo>
                  <a:lnTo>
                    <a:pt x="618331" y="427096"/>
                  </a:lnTo>
                  <a:lnTo>
                    <a:pt x="629109" y="392453"/>
                  </a:lnTo>
                  <a:lnTo>
                    <a:pt x="642356" y="357053"/>
                  </a:lnTo>
                  <a:lnTo>
                    <a:pt x="656335" y="323546"/>
                  </a:lnTo>
                  <a:lnTo>
                    <a:pt x="670531" y="291393"/>
                  </a:lnTo>
                  <a:lnTo>
                    <a:pt x="689550" y="244972"/>
                  </a:lnTo>
                  <a:lnTo>
                    <a:pt x="700041" y="213254"/>
                  </a:lnTo>
                  <a:lnTo>
                    <a:pt x="710696" y="174093"/>
                  </a:lnTo>
                  <a:lnTo>
                    <a:pt x="720444" y="137899"/>
                  </a:lnTo>
                  <a:lnTo>
                    <a:pt x="724444" y="121614"/>
                  </a:lnTo>
                  <a:lnTo>
                    <a:pt x="729127" y="89522"/>
                  </a:lnTo>
                  <a:lnTo>
                    <a:pt x="732271" y="77094"/>
                  </a:lnTo>
                  <a:lnTo>
                    <a:pt x="734566" y="41292"/>
                  </a:lnTo>
                  <a:lnTo>
                    <a:pt x="734758" y="20568"/>
                  </a:lnTo>
                  <a:lnTo>
                    <a:pt x="733974" y="17681"/>
                  </a:lnTo>
                  <a:lnTo>
                    <a:pt x="729872" y="9825"/>
                  </a:lnTo>
                  <a:lnTo>
                    <a:pt x="7276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98"/>
            <p:cNvSpPr/>
            <p:nvPr/>
          </p:nvSpPr>
          <p:spPr>
            <a:xfrm>
              <a:off x="6900862" y="3543300"/>
              <a:ext cx="678657" cy="878682"/>
            </a:xfrm>
            <a:custGeom>
              <a:avLst/>
              <a:gdLst/>
              <a:ahLst/>
              <a:cxnLst/>
              <a:rect l="0" t="0" r="0" b="0"/>
              <a:pathLst>
                <a:path w="678657" h="878682">
                  <a:moveTo>
                    <a:pt x="0" y="878681"/>
                  </a:moveTo>
                  <a:lnTo>
                    <a:pt x="0" y="871624"/>
                  </a:lnTo>
                  <a:lnTo>
                    <a:pt x="0" y="875355"/>
                  </a:lnTo>
                  <a:lnTo>
                    <a:pt x="794" y="875670"/>
                  </a:lnTo>
                  <a:lnTo>
                    <a:pt x="2117" y="875086"/>
                  </a:lnTo>
                  <a:lnTo>
                    <a:pt x="3793" y="873903"/>
                  </a:lnTo>
                  <a:lnTo>
                    <a:pt x="7771" y="872589"/>
                  </a:lnTo>
                  <a:lnTo>
                    <a:pt x="16793" y="871745"/>
                  </a:lnTo>
                  <a:lnTo>
                    <a:pt x="19133" y="870882"/>
                  </a:lnTo>
                  <a:lnTo>
                    <a:pt x="39049" y="859364"/>
                  </a:lnTo>
                  <a:lnTo>
                    <a:pt x="48047" y="854750"/>
                  </a:lnTo>
                  <a:lnTo>
                    <a:pt x="55221" y="847937"/>
                  </a:lnTo>
                  <a:lnTo>
                    <a:pt x="70086" y="830627"/>
                  </a:lnTo>
                  <a:lnTo>
                    <a:pt x="87441" y="816642"/>
                  </a:lnTo>
                  <a:lnTo>
                    <a:pt x="109730" y="797693"/>
                  </a:lnTo>
                  <a:lnTo>
                    <a:pt x="128556" y="783423"/>
                  </a:lnTo>
                  <a:lnTo>
                    <a:pt x="145335" y="769142"/>
                  </a:lnTo>
                  <a:lnTo>
                    <a:pt x="164242" y="754062"/>
                  </a:lnTo>
                  <a:lnTo>
                    <a:pt x="181044" y="735658"/>
                  </a:lnTo>
                  <a:lnTo>
                    <a:pt x="200751" y="719005"/>
                  </a:lnTo>
                  <a:lnTo>
                    <a:pt x="220878" y="699342"/>
                  </a:lnTo>
                  <a:lnTo>
                    <a:pt x="238042" y="678436"/>
                  </a:lnTo>
                  <a:lnTo>
                    <a:pt x="257856" y="657159"/>
                  </a:lnTo>
                  <a:lnTo>
                    <a:pt x="316578" y="597839"/>
                  </a:lnTo>
                  <a:lnTo>
                    <a:pt x="350341" y="564061"/>
                  </a:lnTo>
                  <a:lnTo>
                    <a:pt x="367771" y="542838"/>
                  </a:lnTo>
                  <a:lnTo>
                    <a:pt x="392792" y="514332"/>
                  </a:lnTo>
                  <a:lnTo>
                    <a:pt x="408836" y="492913"/>
                  </a:lnTo>
                  <a:lnTo>
                    <a:pt x="424438" y="471485"/>
                  </a:lnTo>
                  <a:lnTo>
                    <a:pt x="442995" y="450055"/>
                  </a:lnTo>
                  <a:lnTo>
                    <a:pt x="458901" y="427831"/>
                  </a:lnTo>
                  <a:lnTo>
                    <a:pt x="473667" y="402284"/>
                  </a:lnTo>
                  <a:lnTo>
                    <a:pt x="488097" y="379280"/>
                  </a:lnTo>
                  <a:lnTo>
                    <a:pt x="502426" y="356590"/>
                  </a:lnTo>
                  <a:lnTo>
                    <a:pt x="516727" y="330904"/>
                  </a:lnTo>
                  <a:lnTo>
                    <a:pt x="531017" y="307066"/>
                  </a:lnTo>
                  <a:lnTo>
                    <a:pt x="545306" y="281042"/>
                  </a:lnTo>
                  <a:lnTo>
                    <a:pt x="559595" y="257102"/>
                  </a:lnTo>
                  <a:lnTo>
                    <a:pt x="573088" y="231048"/>
                  </a:lnTo>
                  <a:lnTo>
                    <a:pt x="583260" y="207894"/>
                  </a:lnTo>
                  <a:lnTo>
                    <a:pt x="600517" y="176620"/>
                  </a:lnTo>
                  <a:lnTo>
                    <a:pt x="612377" y="151551"/>
                  </a:lnTo>
                  <a:lnTo>
                    <a:pt x="619037" y="137205"/>
                  </a:lnTo>
                  <a:lnTo>
                    <a:pt x="634130" y="112945"/>
                  </a:lnTo>
                  <a:lnTo>
                    <a:pt x="642445" y="92467"/>
                  </a:lnTo>
                  <a:lnTo>
                    <a:pt x="652366" y="68007"/>
                  </a:lnTo>
                  <a:lnTo>
                    <a:pt x="664356" y="43038"/>
                  </a:lnTo>
                  <a:lnTo>
                    <a:pt x="668331" y="34209"/>
                  </a:lnTo>
                  <a:lnTo>
                    <a:pt x="671364" y="24776"/>
                  </a:lnTo>
                  <a:lnTo>
                    <a:pt x="676143" y="16954"/>
                  </a:lnTo>
                  <a:lnTo>
                    <a:pt x="677539" y="12033"/>
                  </a:lnTo>
                  <a:lnTo>
                    <a:pt x="6786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99"/>
            <p:cNvSpPr/>
            <p:nvPr/>
          </p:nvSpPr>
          <p:spPr>
            <a:xfrm>
              <a:off x="6936875" y="3614737"/>
              <a:ext cx="485482" cy="385764"/>
            </a:xfrm>
            <a:custGeom>
              <a:avLst/>
              <a:gdLst/>
              <a:ahLst/>
              <a:cxnLst/>
              <a:rect l="0" t="0" r="0" b="0"/>
              <a:pathLst>
                <a:path w="485482" h="385764">
                  <a:moveTo>
                    <a:pt x="6850" y="385763"/>
                  </a:moveTo>
                  <a:lnTo>
                    <a:pt x="0" y="385763"/>
                  </a:lnTo>
                  <a:lnTo>
                    <a:pt x="16708" y="385763"/>
                  </a:lnTo>
                  <a:lnTo>
                    <a:pt x="18978" y="384969"/>
                  </a:lnTo>
                  <a:lnTo>
                    <a:pt x="30441" y="377992"/>
                  </a:lnTo>
                  <a:lnTo>
                    <a:pt x="43208" y="371289"/>
                  </a:lnTo>
                  <a:lnTo>
                    <a:pt x="75943" y="354796"/>
                  </a:lnTo>
                  <a:lnTo>
                    <a:pt x="90205" y="343867"/>
                  </a:lnTo>
                  <a:lnTo>
                    <a:pt x="109246" y="330862"/>
                  </a:lnTo>
                  <a:lnTo>
                    <a:pt x="118770" y="322733"/>
                  </a:lnTo>
                  <a:lnTo>
                    <a:pt x="130410" y="313829"/>
                  </a:lnTo>
                  <a:lnTo>
                    <a:pt x="143522" y="304579"/>
                  </a:lnTo>
                  <a:lnTo>
                    <a:pt x="157287" y="295177"/>
                  </a:lnTo>
                  <a:lnTo>
                    <a:pt x="169225" y="285707"/>
                  </a:lnTo>
                  <a:lnTo>
                    <a:pt x="180616" y="275412"/>
                  </a:lnTo>
                  <a:lnTo>
                    <a:pt x="193617" y="262899"/>
                  </a:lnTo>
                  <a:lnTo>
                    <a:pt x="207333" y="251517"/>
                  </a:lnTo>
                  <a:lnTo>
                    <a:pt x="221366" y="241167"/>
                  </a:lnTo>
                  <a:lnTo>
                    <a:pt x="235539" y="231275"/>
                  </a:lnTo>
                  <a:lnTo>
                    <a:pt x="249777" y="219470"/>
                  </a:lnTo>
                  <a:lnTo>
                    <a:pt x="263249" y="207080"/>
                  </a:lnTo>
                  <a:lnTo>
                    <a:pt x="274528" y="196281"/>
                  </a:lnTo>
                  <a:lnTo>
                    <a:pt x="286949" y="186190"/>
                  </a:lnTo>
                  <a:lnTo>
                    <a:pt x="300407" y="176414"/>
                  </a:lnTo>
                  <a:lnTo>
                    <a:pt x="314326" y="166777"/>
                  </a:lnTo>
                  <a:lnTo>
                    <a:pt x="328449" y="155085"/>
                  </a:lnTo>
                  <a:lnTo>
                    <a:pt x="341870" y="142746"/>
                  </a:lnTo>
                  <a:lnTo>
                    <a:pt x="353127" y="131969"/>
                  </a:lnTo>
                  <a:lnTo>
                    <a:pt x="365538" y="121889"/>
                  </a:lnTo>
                  <a:lnTo>
                    <a:pt x="378198" y="112116"/>
                  </a:lnTo>
                  <a:lnTo>
                    <a:pt x="389116" y="102482"/>
                  </a:lnTo>
                  <a:lnTo>
                    <a:pt x="399260" y="92908"/>
                  </a:lnTo>
                  <a:lnTo>
                    <a:pt x="418708" y="73827"/>
                  </a:lnTo>
                  <a:lnTo>
                    <a:pt x="433065" y="63326"/>
                  </a:lnTo>
                  <a:lnTo>
                    <a:pt x="440489" y="55662"/>
                  </a:lnTo>
                  <a:lnTo>
                    <a:pt x="449131" y="44538"/>
                  </a:lnTo>
                  <a:lnTo>
                    <a:pt x="459163" y="33669"/>
                  </a:lnTo>
                  <a:lnTo>
                    <a:pt x="473564" y="19079"/>
                  </a:lnTo>
                  <a:lnTo>
                    <a:pt x="475155" y="16689"/>
                  </a:lnTo>
                  <a:lnTo>
                    <a:pt x="478188" y="9531"/>
                  </a:lnTo>
                  <a:lnTo>
                    <a:pt x="4854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00"/>
            <p:cNvSpPr/>
            <p:nvPr/>
          </p:nvSpPr>
          <p:spPr>
            <a:xfrm>
              <a:off x="6965156" y="3529020"/>
              <a:ext cx="435770" cy="35712"/>
            </a:xfrm>
            <a:custGeom>
              <a:avLst/>
              <a:gdLst/>
              <a:ahLst/>
              <a:cxnLst/>
              <a:rect l="0" t="0" r="0" b="0"/>
              <a:pathLst>
                <a:path w="435770" h="35712">
                  <a:moveTo>
                    <a:pt x="0" y="21423"/>
                  </a:moveTo>
                  <a:lnTo>
                    <a:pt x="37056" y="21423"/>
                  </a:lnTo>
                  <a:lnTo>
                    <a:pt x="40579" y="20630"/>
                  </a:lnTo>
                  <a:lnTo>
                    <a:pt x="44515" y="19307"/>
                  </a:lnTo>
                  <a:lnTo>
                    <a:pt x="48726" y="17631"/>
                  </a:lnTo>
                  <a:lnTo>
                    <a:pt x="53122" y="16514"/>
                  </a:lnTo>
                  <a:lnTo>
                    <a:pt x="57640" y="15769"/>
                  </a:lnTo>
                  <a:lnTo>
                    <a:pt x="67686" y="14941"/>
                  </a:lnTo>
                  <a:lnTo>
                    <a:pt x="80089" y="14574"/>
                  </a:lnTo>
                  <a:lnTo>
                    <a:pt x="96667" y="14367"/>
                  </a:lnTo>
                  <a:lnTo>
                    <a:pt x="102545" y="13544"/>
                  </a:lnTo>
                  <a:lnTo>
                    <a:pt x="108844" y="12202"/>
                  </a:lnTo>
                  <a:lnTo>
                    <a:pt x="115425" y="10513"/>
                  </a:lnTo>
                  <a:lnTo>
                    <a:pt x="121400" y="9388"/>
                  </a:lnTo>
                  <a:lnTo>
                    <a:pt x="126971" y="8637"/>
                  </a:lnTo>
                  <a:lnTo>
                    <a:pt x="138188" y="7803"/>
                  </a:lnTo>
                  <a:lnTo>
                    <a:pt x="151111" y="7432"/>
                  </a:lnTo>
                  <a:lnTo>
                    <a:pt x="157096" y="6540"/>
                  </a:lnTo>
                  <a:lnTo>
                    <a:pt x="162675" y="5151"/>
                  </a:lnTo>
                  <a:lnTo>
                    <a:pt x="167981" y="3431"/>
                  </a:lnTo>
                  <a:lnTo>
                    <a:pt x="173900" y="2285"/>
                  </a:lnTo>
                  <a:lnTo>
                    <a:pt x="180228" y="1521"/>
                  </a:lnTo>
                  <a:lnTo>
                    <a:pt x="193607" y="671"/>
                  </a:lnTo>
                  <a:lnTo>
                    <a:pt x="207492" y="294"/>
                  </a:lnTo>
                  <a:lnTo>
                    <a:pt x="271471" y="0"/>
                  </a:lnTo>
                  <a:lnTo>
                    <a:pt x="278612" y="791"/>
                  </a:lnTo>
                  <a:lnTo>
                    <a:pt x="285754" y="2112"/>
                  </a:lnTo>
                  <a:lnTo>
                    <a:pt x="292897" y="3787"/>
                  </a:lnTo>
                  <a:lnTo>
                    <a:pt x="300040" y="4903"/>
                  </a:lnTo>
                  <a:lnTo>
                    <a:pt x="307183" y="5648"/>
                  </a:lnTo>
                  <a:lnTo>
                    <a:pt x="314326" y="6144"/>
                  </a:lnTo>
                  <a:lnTo>
                    <a:pt x="321469" y="6475"/>
                  </a:lnTo>
                  <a:lnTo>
                    <a:pt x="335756" y="6842"/>
                  </a:lnTo>
                  <a:lnTo>
                    <a:pt x="353395" y="7049"/>
                  </a:lnTo>
                  <a:lnTo>
                    <a:pt x="359422" y="7871"/>
                  </a:lnTo>
                  <a:lnTo>
                    <a:pt x="365821" y="9214"/>
                  </a:lnTo>
                  <a:lnTo>
                    <a:pt x="372468" y="10902"/>
                  </a:lnTo>
                  <a:lnTo>
                    <a:pt x="378487" y="12822"/>
                  </a:lnTo>
                  <a:lnTo>
                    <a:pt x="384087" y="14895"/>
                  </a:lnTo>
                  <a:lnTo>
                    <a:pt x="389409" y="17071"/>
                  </a:lnTo>
                  <a:lnTo>
                    <a:pt x="394543" y="18522"/>
                  </a:lnTo>
                  <a:lnTo>
                    <a:pt x="399554" y="19489"/>
                  </a:lnTo>
                  <a:lnTo>
                    <a:pt x="404482" y="20134"/>
                  </a:lnTo>
                  <a:lnTo>
                    <a:pt x="409355" y="21357"/>
                  </a:lnTo>
                  <a:lnTo>
                    <a:pt x="414190" y="22967"/>
                  </a:lnTo>
                  <a:lnTo>
                    <a:pt x="425774" y="27461"/>
                  </a:lnTo>
                  <a:lnTo>
                    <a:pt x="427518" y="28624"/>
                  </a:lnTo>
                  <a:lnTo>
                    <a:pt x="429474" y="30192"/>
                  </a:lnTo>
                  <a:lnTo>
                    <a:pt x="435769" y="35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101"/>
            <p:cNvSpPr/>
            <p:nvPr/>
          </p:nvSpPr>
          <p:spPr>
            <a:xfrm>
              <a:off x="6986587" y="3186112"/>
              <a:ext cx="464345" cy="271464"/>
            </a:xfrm>
            <a:custGeom>
              <a:avLst/>
              <a:gdLst/>
              <a:ahLst/>
              <a:cxnLst/>
              <a:rect l="0" t="0" r="0" b="0"/>
              <a:pathLst>
                <a:path w="464345" h="271464">
                  <a:moveTo>
                    <a:pt x="0" y="0"/>
                  </a:moveTo>
                  <a:lnTo>
                    <a:pt x="27642" y="0"/>
                  </a:lnTo>
                  <a:lnTo>
                    <a:pt x="36363" y="2117"/>
                  </a:lnTo>
                  <a:lnTo>
                    <a:pt x="45530" y="4910"/>
                  </a:lnTo>
                  <a:lnTo>
                    <a:pt x="59617" y="6482"/>
                  </a:lnTo>
                  <a:lnTo>
                    <a:pt x="69094" y="6849"/>
                  </a:lnTo>
                  <a:lnTo>
                    <a:pt x="80714" y="9130"/>
                  </a:lnTo>
                  <a:lnTo>
                    <a:pt x="93024" y="11995"/>
                  </a:lnTo>
                  <a:lnTo>
                    <a:pt x="103786" y="13269"/>
                  </a:lnTo>
                  <a:lnTo>
                    <a:pt x="115977" y="15951"/>
                  </a:lnTo>
                  <a:lnTo>
                    <a:pt x="128539" y="18996"/>
                  </a:lnTo>
                  <a:lnTo>
                    <a:pt x="139414" y="20349"/>
                  </a:lnTo>
                  <a:lnTo>
                    <a:pt x="151655" y="23067"/>
                  </a:lnTo>
                  <a:lnTo>
                    <a:pt x="164240" y="26921"/>
                  </a:lnTo>
                  <a:lnTo>
                    <a:pt x="181044" y="33553"/>
                  </a:lnTo>
                  <a:lnTo>
                    <a:pt x="193970" y="38196"/>
                  </a:lnTo>
                  <a:lnTo>
                    <a:pt x="207652" y="45022"/>
                  </a:lnTo>
                  <a:lnTo>
                    <a:pt x="220878" y="52554"/>
                  </a:lnTo>
                  <a:lnTo>
                    <a:pt x="232047" y="58547"/>
                  </a:lnTo>
                  <a:lnTo>
                    <a:pt x="244420" y="65973"/>
                  </a:lnTo>
                  <a:lnTo>
                    <a:pt x="251053" y="70176"/>
                  </a:lnTo>
                  <a:lnTo>
                    <a:pt x="257063" y="74565"/>
                  </a:lnTo>
                  <a:lnTo>
                    <a:pt x="262656" y="79079"/>
                  </a:lnTo>
                  <a:lnTo>
                    <a:pt x="273899" y="87534"/>
                  </a:lnTo>
                  <a:lnTo>
                    <a:pt x="286833" y="93937"/>
                  </a:lnTo>
                  <a:lnTo>
                    <a:pt x="292822" y="98344"/>
                  </a:lnTo>
                  <a:lnTo>
                    <a:pt x="298403" y="103662"/>
                  </a:lnTo>
                  <a:lnTo>
                    <a:pt x="303710" y="109590"/>
                  </a:lnTo>
                  <a:lnTo>
                    <a:pt x="313841" y="120409"/>
                  </a:lnTo>
                  <a:lnTo>
                    <a:pt x="333280" y="140289"/>
                  </a:lnTo>
                  <a:lnTo>
                    <a:pt x="347635" y="154721"/>
                  </a:lnTo>
                  <a:lnTo>
                    <a:pt x="357176" y="162163"/>
                  </a:lnTo>
                  <a:lnTo>
                    <a:pt x="361942" y="165259"/>
                  </a:lnTo>
                  <a:lnTo>
                    <a:pt x="369356" y="172932"/>
                  </a:lnTo>
                  <a:lnTo>
                    <a:pt x="372443" y="177200"/>
                  </a:lnTo>
                  <a:lnTo>
                    <a:pt x="376089" y="181633"/>
                  </a:lnTo>
                  <a:lnTo>
                    <a:pt x="380108" y="186177"/>
                  </a:lnTo>
                  <a:lnTo>
                    <a:pt x="384373" y="190793"/>
                  </a:lnTo>
                  <a:lnTo>
                    <a:pt x="388012" y="195458"/>
                  </a:lnTo>
                  <a:lnTo>
                    <a:pt x="391230" y="200155"/>
                  </a:lnTo>
                  <a:lnTo>
                    <a:pt x="394170" y="204874"/>
                  </a:lnTo>
                  <a:lnTo>
                    <a:pt x="399553" y="212234"/>
                  </a:lnTo>
                  <a:lnTo>
                    <a:pt x="405385" y="218946"/>
                  </a:lnTo>
                  <a:lnTo>
                    <a:pt x="413269" y="227219"/>
                  </a:lnTo>
                  <a:lnTo>
                    <a:pt x="424182" y="234072"/>
                  </a:lnTo>
                  <a:lnTo>
                    <a:pt x="435382" y="239763"/>
                  </a:lnTo>
                  <a:lnTo>
                    <a:pt x="446150" y="247430"/>
                  </a:lnTo>
                  <a:lnTo>
                    <a:pt x="451760" y="252315"/>
                  </a:lnTo>
                  <a:lnTo>
                    <a:pt x="453574" y="254729"/>
                  </a:lnTo>
                  <a:lnTo>
                    <a:pt x="456919" y="261918"/>
                  </a:lnTo>
                  <a:lnTo>
                    <a:pt x="462643" y="269342"/>
                  </a:lnTo>
                  <a:lnTo>
                    <a:pt x="464344" y="2714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102"/>
            <p:cNvSpPr/>
            <p:nvPr/>
          </p:nvSpPr>
          <p:spPr>
            <a:xfrm>
              <a:off x="7036593" y="2600325"/>
              <a:ext cx="542926" cy="764382"/>
            </a:xfrm>
            <a:custGeom>
              <a:avLst/>
              <a:gdLst/>
              <a:ahLst/>
              <a:cxnLst/>
              <a:rect l="0" t="0" r="0" b="0"/>
              <a:pathLst>
                <a:path w="542926" h="764382">
                  <a:moveTo>
                    <a:pt x="0" y="0"/>
                  </a:moveTo>
                  <a:lnTo>
                    <a:pt x="20586" y="0"/>
                  </a:lnTo>
                  <a:lnTo>
                    <a:pt x="24043" y="793"/>
                  </a:lnTo>
                  <a:lnTo>
                    <a:pt x="33494" y="4909"/>
                  </a:lnTo>
                  <a:lnTo>
                    <a:pt x="45996" y="7275"/>
                  </a:lnTo>
                  <a:lnTo>
                    <a:pt x="55103" y="10641"/>
                  </a:lnTo>
                  <a:lnTo>
                    <a:pt x="62326" y="14783"/>
                  </a:lnTo>
                  <a:lnTo>
                    <a:pt x="65364" y="16999"/>
                  </a:lnTo>
                  <a:lnTo>
                    <a:pt x="72971" y="19461"/>
                  </a:lnTo>
                  <a:lnTo>
                    <a:pt x="88296" y="22964"/>
                  </a:lnTo>
                  <a:lnTo>
                    <a:pt x="100362" y="26875"/>
                  </a:lnTo>
                  <a:lnTo>
                    <a:pt x="116080" y="33539"/>
                  </a:lnTo>
                  <a:lnTo>
                    <a:pt x="130791" y="40541"/>
                  </a:lnTo>
                  <a:lnTo>
                    <a:pt x="169062" y="59533"/>
                  </a:lnTo>
                  <a:lnTo>
                    <a:pt x="180709" y="64294"/>
                  </a:lnTo>
                  <a:lnTo>
                    <a:pt x="193027" y="69056"/>
                  </a:lnTo>
                  <a:lnTo>
                    <a:pt x="209682" y="76994"/>
                  </a:lnTo>
                  <a:lnTo>
                    <a:pt x="222573" y="84754"/>
                  </a:lnTo>
                  <a:lnTo>
                    <a:pt x="243219" y="98049"/>
                  </a:lnTo>
                  <a:lnTo>
                    <a:pt x="255206" y="105225"/>
                  </a:lnTo>
                  <a:lnTo>
                    <a:pt x="265825" y="111854"/>
                  </a:lnTo>
                  <a:lnTo>
                    <a:pt x="281522" y="125305"/>
                  </a:lnTo>
                  <a:lnTo>
                    <a:pt x="294190" y="137447"/>
                  </a:lnTo>
                  <a:lnTo>
                    <a:pt x="346580" y="189427"/>
                  </a:lnTo>
                  <a:lnTo>
                    <a:pt x="361629" y="208262"/>
                  </a:lnTo>
                  <a:lnTo>
                    <a:pt x="372350" y="228924"/>
                  </a:lnTo>
                  <a:lnTo>
                    <a:pt x="384347" y="250127"/>
                  </a:lnTo>
                  <a:lnTo>
                    <a:pt x="397955" y="271490"/>
                  </a:lnTo>
                  <a:lnTo>
                    <a:pt x="412042" y="292902"/>
                  </a:lnTo>
                  <a:lnTo>
                    <a:pt x="422477" y="314327"/>
                  </a:lnTo>
                  <a:lnTo>
                    <a:pt x="430126" y="330730"/>
                  </a:lnTo>
                  <a:lnTo>
                    <a:pt x="438023" y="347809"/>
                  </a:lnTo>
                  <a:lnTo>
                    <a:pt x="446933" y="370813"/>
                  </a:lnTo>
                  <a:lnTo>
                    <a:pt x="454599" y="393503"/>
                  </a:lnTo>
                  <a:lnTo>
                    <a:pt x="461898" y="419188"/>
                  </a:lnTo>
                  <a:lnTo>
                    <a:pt x="469087" y="442233"/>
                  </a:lnTo>
                  <a:lnTo>
                    <a:pt x="481010" y="478542"/>
                  </a:lnTo>
                  <a:lnTo>
                    <a:pt x="484364" y="500036"/>
                  </a:lnTo>
                  <a:lnTo>
                    <a:pt x="489149" y="521485"/>
                  </a:lnTo>
                  <a:lnTo>
                    <a:pt x="495595" y="546714"/>
                  </a:lnTo>
                  <a:lnTo>
                    <a:pt x="499974" y="573071"/>
                  </a:lnTo>
                  <a:lnTo>
                    <a:pt x="505504" y="592603"/>
                  </a:lnTo>
                  <a:lnTo>
                    <a:pt x="514485" y="613827"/>
                  </a:lnTo>
                  <a:lnTo>
                    <a:pt x="518379" y="623649"/>
                  </a:lnTo>
                  <a:lnTo>
                    <a:pt x="522996" y="642890"/>
                  </a:lnTo>
                  <a:lnTo>
                    <a:pt x="526130" y="652441"/>
                  </a:lnTo>
                  <a:lnTo>
                    <a:pt x="530260" y="671508"/>
                  </a:lnTo>
                  <a:lnTo>
                    <a:pt x="534146" y="683682"/>
                  </a:lnTo>
                  <a:lnTo>
                    <a:pt x="535566" y="698221"/>
                  </a:lnTo>
                  <a:lnTo>
                    <a:pt x="535686" y="706137"/>
                  </a:lnTo>
                  <a:lnTo>
                    <a:pt x="536512" y="709676"/>
                  </a:lnTo>
                  <a:lnTo>
                    <a:pt x="541423" y="721061"/>
                  </a:lnTo>
                  <a:lnTo>
                    <a:pt x="542900" y="735380"/>
                  </a:lnTo>
                  <a:lnTo>
                    <a:pt x="542925" y="764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103"/>
            <p:cNvSpPr/>
            <p:nvPr/>
          </p:nvSpPr>
          <p:spPr>
            <a:xfrm>
              <a:off x="7586662" y="3371857"/>
              <a:ext cx="35720" cy="42856"/>
            </a:xfrm>
            <a:custGeom>
              <a:avLst/>
              <a:gdLst/>
              <a:ahLst/>
              <a:cxnLst/>
              <a:rect l="0" t="0" r="0" b="0"/>
              <a:pathLst>
                <a:path w="35720" h="42856">
                  <a:moveTo>
                    <a:pt x="0" y="7136"/>
                  </a:moveTo>
                  <a:lnTo>
                    <a:pt x="0" y="287"/>
                  </a:lnTo>
                  <a:lnTo>
                    <a:pt x="794" y="189"/>
                  </a:lnTo>
                  <a:lnTo>
                    <a:pt x="2118" y="123"/>
                  </a:lnTo>
                  <a:lnTo>
                    <a:pt x="6850" y="0"/>
                  </a:lnTo>
                  <a:lnTo>
                    <a:pt x="7741" y="792"/>
                  </a:lnTo>
                  <a:lnTo>
                    <a:pt x="10849" y="3787"/>
                  </a:lnTo>
                  <a:lnTo>
                    <a:pt x="12788" y="4903"/>
                  </a:lnTo>
                  <a:lnTo>
                    <a:pt x="14877" y="5648"/>
                  </a:lnTo>
                  <a:lnTo>
                    <a:pt x="21397" y="7128"/>
                  </a:lnTo>
                  <a:lnTo>
                    <a:pt x="25214" y="7134"/>
                  </a:lnTo>
                  <a:lnTo>
                    <a:pt x="26334" y="7928"/>
                  </a:lnTo>
                  <a:lnTo>
                    <a:pt x="27081" y="9252"/>
                  </a:lnTo>
                  <a:lnTo>
                    <a:pt x="27580" y="10928"/>
                  </a:lnTo>
                  <a:lnTo>
                    <a:pt x="28705" y="12046"/>
                  </a:lnTo>
                  <a:lnTo>
                    <a:pt x="30249" y="12790"/>
                  </a:lnTo>
                  <a:lnTo>
                    <a:pt x="34638" y="13986"/>
                  </a:lnTo>
                  <a:lnTo>
                    <a:pt x="34999" y="14878"/>
                  </a:lnTo>
                  <a:lnTo>
                    <a:pt x="35238" y="16266"/>
                  </a:lnTo>
                  <a:lnTo>
                    <a:pt x="35624" y="20405"/>
                  </a:lnTo>
                  <a:lnTo>
                    <a:pt x="35655" y="21538"/>
                  </a:lnTo>
                  <a:lnTo>
                    <a:pt x="35719" y="42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Nuclear membrane begins to form </a:t>
            </a:r>
            <a:r>
              <a:rPr lang="en-US" dirty="0" smtClean="0">
                <a:solidFill>
                  <a:schemeClr val="bg1"/>
                </a:solidFill>
              </a:rPr>
              <a:t>(nuclear membrane is a wall that will separate the nucleus from the rest of the cell)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</a:t>
            </a:r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*In this diagram, the 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stage can already been seen; </a:t>
            </a:r>
            <a:r>
              <a:rPr lang="en-US" dirty="0" err="1" smtClean="0">
                <a:solidFill>
                  <a:schemeClr val="bg1"/>
                </a:solidFill>
              </a:rPr>
              <a:t>cytokinesis</a:t>
            </a:r>
            <a:r>
              <a:rPr lang="en-US" dirty="0" smtClean="0">
                <a:solidFill>
                  <a:schemeClr val="bg1"/>
                </a:solidFill>
              </a:rPr>
              <a:t> (separation into two individual cells)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Nuclear membrane begins to form (nuclear membrane is a wall that will separate the nucleus from the rest of the cell)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</a:t>
            </a:r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*In this diagram, the 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stage can already been seen; </a:t>
            </a:r>
            <a:r>
              <a:rPr lang="en-US" dirty="0" err="1" smtClean="0">
                <a:solidFill>
                  <a:schemeClr val="bg1"/>
                </a:solidFill>
              </a:rPr>
              <a:t>cytokinesis</a:t>
            </a:r>
            <a:r>
              <a:rPr lang="en-US" dirty="0" smtClean="0">
                <a:solidFill>
                  <a:schemeClr val="bg1"/>
                </a:solidFill>
              </a:rPr>
              <a:t> (separation into two individual cells)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Nuclear membrane begins to form (nuclear membrane is a wall that will separate the nucleus from the rest of the cell)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</a:t>
            </a:r>
            <a:r>
              <a:rPr lang="en-US" dirty="0" err="1" smtClean="0"/>
              <a:t>Telophase</a:t>
            </a:r>
            <a:endParaRPr lang="en-US" dirty="0"/>
          </a:p>
        </p:txBody>
      </p:sp>
      <p:pic>
        <p:nvPicPr>
          <p:cNvPr id="5" name="Picture 4" descr="telophase_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8400" y="3276600"/>
            <a:ext cx="4064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5814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5A4E1C"/>
                </a:solidFill>
              </a:rPr>
              <a:t>*In this diagram, the 6</a:t>
            </a:r>
            <a:r>
              <a:rPr lang="en-US" baseline="30000" dirty="0" smtClean="0">
                <a:solidFill>
                  <a:srgbClr val="5A4E1C"/>
                </a:solidFill>
              </a:rPr>
              <a:t>th</a:t>
            </a:r>
            <a:r>
              <a:rPr lang="en-US" dirty="0" smtClean="0">
                <a:solidFill>
                  <a:srgbClr val="5A4E1C"/>
                </a:solidFill>
              </a:rPr>
              <a:t> stage can already been seen; </a:t>
            </a:r>
            <a:r>
              <a:rPr lang="en-US" dirty="0" err="1" smtClean="0">
                <a:solidFill>
                  <a:srgbClr val="5A4E1C"/>
                </a:solidFill>
              </a:rPr>
              <a:t>cytokinesis</a:t>
            </a:r>
            <a:r>
              <a:rPr lang="en-US" dirty="0" smtClean="0">
                <a:solidFill>
                  <a:srgbClr val="5A4E1C"/>
                </a:solidFill>
              </a:rPr>
              <a:t> (separation into two individual cells) </a:t>
            </a:r>
            <a:endParaRPr lang="en-US" dirty="0">
              <a:solidFill>
                <a:srgbClr val="5A4E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</a:t>
            </a:r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4" name="SMARTInkAnnotation0"/>
          <p:cNvSpPr/>
          <p:nvPr/>
        </p:nvSpPr>
        <p:spPr>
          <a:xfrm>
            <a:off x="3493296" y="2085975"/>
            <a:ext cx="4043341" cy="3300413"/>
          </a:xfrm>
          <a:custGeom>
            <a:avLst/>
            <a:gdLst/>
            <a:ahLst/>
            <a:cxnLst/>
            <a:rect l="0" t="0" r="0" b="0"/>
            <a:pathLst>
              <a:path w="4043341" h="3300413">
                <a:moveTo>
                  <a:pt x="2750341" y="0"/>
                </a:moveTo>
                <a:lnTo>
                  <a:pt x="2628146" y="793"/>
                </a:lnTo>
                <a:lnTo>
                  <a:pt x="2585969" y="6481"/>
                </a:lnTo>
                <a:lnTo>
                  <a:pt x="2462173" y="13292"/>
                </a:lnTo>
                <a:lnTo>
                  <a:pt x="2335948" y="30108"/>
                </a:lnTo>
                <a:lnTo>
                  <a:pt x="2220027" y="44391"/>
                </a:lnTo>
                <a:lnTo>
                  <a:pt x="2100857" y="61972"/>
                </a:lnTo>
                <a:lnTo>
                  <a:pt x="1982191" y="84757"/>
                </a:lnTo>
                <a:lnTo>
                  <a:pt x="1871726" y="105372"/>
                </a:lnTo>
                <a:lnTo>
                  <a:pt x="1735353" y="138058"/>
                </a:lnTo>
                <a:lnTo>
                  <a:pt x="1610995" y="169391"/>
                </a:lnTo>
                <a:lnTo>
                  <a:pt x="1491067" y="202595"/>
                </a:lnTo>
                <a:lnTo>
                  <a:pt x="1371005" y="245090"/>
                </a:lnTo>
                <a:lnTo>
                  <a:pt x="1250456" y="289512"/>
                </a:lnTo>
                <a:lnTo>
                  <a:pt x="1135866" y="343046"/>
                </a:lnTo>
                <a:lnTo>
                  <a:pt x="1015073" y="400849"/>
                </a:lnTo>
                <a:lnTo>
                  <a:pt x="893985" y="467842"/>
                </a:lnTo>
                <a:lnTo>
                  <a:pt x="776589" y="542968"/>
                </a:lnTo>
                <a:lnTo>
                  <a:pt x="662330" y="619126"/>
                </a:lnTo>
                <a:lnTo>
                  <a:pt x="543001" y="712125"/>
                </a:lnTo>
                <a:lnTo>
                  <a:pt x="445388" y="804960"/>
                </a:lnTo>
                <a:lnTo>
                  <a:pt x="352161" y="900116"/>
                </a:lnTo>
                <a:lnTo>
                  <a:pt x="268236" y="1001844"/>
                </a:lnTo>
                <a:lnTo>
                  <a:pt x="201168" y="1103881"/>
                </a:lnTo>
                <a:lnTo>
                  <a:pt x="135758" y="1218879"/>
                </a:lnTo>
                <a:lnTo>
                  <a:pt x="94587" y="1309006"/>
                </a:lnTo>
                <a:lnTo>
                  <a:pt x="69974" y="1411061"/>
                </a:lnTo>
                <a:lnTo>
                  <a:pt x="41048" y="1507550"/>
                </a:lnTo>
                <a:lnTo>
                  <a:pt x="21602" y="1601702"/>
                </a:lnTo>
                <a:lnTo>
                  <a:pt x="4770" y="1700300"/>
                </a:lnTo>
                <a:lnTo>
                  <a:pt x="277" y="1800230"/>
                </a:lnTo>
                <a:lnTo>
                  <a:pt x="0" y="1950537"/>
                </a:lnTo>
                <a:lnTo>
                  <a:pt x="11389" y="2045364"/>
                </a:lnTo>
                <a:lnTo>
                  <a:pt x="21887" y="2141140"/>
                </a:lnTo>
                <a:lnTo>
                  <a:pt x="41917" y="2232503"/>
                </a:lnTo>
                <a:lnTo>
                  <a:pt x="71933" y="2335522"/>
                </a:lnTo>
                <a:lnTo>
                  <a:pt x="109555" y="2431237"/>
                </a:lnTo>
                <a:lnTo>
                  <a:pt x="159673" y="2533502"/>
                </a:lnTo>
                <a:lnTo>
                  <a:pt x="228641" y="2635896"/>
                </a:lnTo>
                <a:lnTo>
                  <a:pt x="310678" y="2738141"/>
                </a:lnTo>
                <a:lnTo>
                  <a:pt x="404829" y="2833682"/>
                </a:lnTo>
                <a:lnTo>
                  <a:pt x="508880" y="2928937"/>
                </a:lnTo>
                <a:lnTo>
                  <a:pt x="626295" y="3013545"/>
                </a:lnTo>
                <a:lnTo>
                  <a:pt x="745329" y="3081171"/>
                </a:lnTo>
                <a:lnTo>
                  <a:pt x="858188" y="3136032"/>
                </a:lnTo>
                <a:lnTo>
                  <a:pt x="971584" y="3176492"/>
                </a:lnTo>
                <a:lnTo>
                  <a:pt x="1103928" y="3225598"/>
                </a:lnTo>
                <a:lnTo>
                  <a:pt x="1221448" y="3255835"/>
                </a:lnTo>
                <a:lnTo>
                  <a:pt x="1343149" y="3276533"/>
                </a:lnTo>
                <a:lnTo>
                  <a:pt x="1457469" y="3287610"/>
                </a:lnTo>
                <a:lnTo>
                  <a:pt x="1574012" y="3296730"/>
                </a:lnTo>
                <a:lnTo>
                  <a:pt x="1696389" y="3300197"/>
                </a:lnTo>
                <a:lnTo>
                  <a:pt x="2069391" y="3300412"/>
                </a:lnTo>
                <a:lnTo>
                  <a:pt x="2177460" y="3294261"/>
                </a:lnTo>
                <a:lnTo>
                  <a:pt x="2290847" y="3283412"/>
                </a:lnTo>
                <a:lnTo>
                  <a:pt x="2456061" y="3262303"/>
                </a:lnTo>
                <a:lnTo>
                  <a:pt x="2573246" y="3238081"/>
                </a:lnTo>
                <a:lnTo>
                  <a:pt x="2684373" y="3216039"/>
                </a:lnTo>
                <a:lnTo>
                  <a:pt x="2804180" y="3184611"/>
                </a:lnTo>
                <a:lnTo>
                  <a:pt x="2919328" y="3143118"/>
                </a:lnTo>
                <a:lnTo>
                  <a:pt x="3029910" y="3096583"/>
                </a:lnTo>
                <a:lnTo>
                  <a:pt x="3154409" y="3037729"/>
                </a:lnTo>
                <a:lnTo>
                  <a:pt x="3271791" y="2966101"/>
                </a:lnTo>
                <a:lnTo>
                  <a:pt x="3388514" y="2888122"/>
                </a:lnTo>
                <a:lnTo>
                  <a:pt x="3499494" y="2797817"/>
                </a:lnTo>
                <a:lnTo>
                  <a:pt x="3600393" y="2698072"/>
                </a:lnTo>
                <a:lnTo>
                  <a:pt x="3684051" y="2605780"/>
                </a:lnTo>
                <a:lnTo>
                  <a:pt x="3757424" y="2507307"/>
                </a:lnTo>
                <a:lnTo>
                  <a:pt x="3826915" y="2405314"/>
                </a:lnTo>
                <a:lnTo>
                  <a:pt x="3895598" y="2277761"/>
                </a:lnTo>
                <a:lnTo>
                  <a:pt x="3935560" y="2185530"/>
                </a:lnTo>
                <a:lnTo>
                  <a:pt x="3966929" y="2085768"/>
                </a:lnTo>
                <a:lnTo>
                  <a:pt x="3996988" y="1984837"/>
                </a:lnTo>
                <a:lnTo>
                  <a:pt x="4019664" y="1884312"/>
                </a:lnTo>
                <a:lnTo>
                  <a:pt x="4037653" y="1783487"/>
                </a:lnTo>
                <a:lnTo>
                  <a:pt x="4042233" y="1699728"/>
                </a:lnTo>
                <a:lnTo>
                  <a:pt x="4043212" y="1597901"/>
                </a:lnTo>
                <a:lnTo>
                  <a:pt x="4043340" y="1496533"/>
                </a:lnTo>
                <a:lnTo>
                  <a:pt x="4035587" y="1400321"/>
                </a:lnTo>
                <a:lnTo>
                  <a:pt x="4024653" y="1343068"/>
                </a:lnTo>
                <a:lnTo>
                  <a:pt x="3997681" y="1247780"/>
                </a:lnTo>
                <a:lnTo>
                  <a:pt x="3968201" y="1152525"/>
                </a:lnTo>
                <a:lnTo>
                  <a:pt x="3935714" y="1059391"/>
                </a:lnTo>
                <a:lnTo>
                  <a:pt x="3904537" y="969300"/>
                </a:lnTo>
                <a:lnTo>
                  <a:pt x="3843540" y="833535"/>
                </a:lnTo>
                <a:lnTo>
                  <a:pt x="3794339" y="737226"/>
                </a:lnTo>
                <a:lnTo>
                  <a:pt x="3737678" y="635877"/>
                </a:lnTo>
                <a:lnTo>
                  <a:pt x="3671833" y="537903"/>
                </a:lnTo>
                <a:lnTo>
                  <a:pt x="3595683" y="439041"/>
                </a:lnTo>
                <a:lnTo>
                  <a:pt x="3509960" y="340611"/>
                </a:lnTo>
                <a:lnTo>
                  <a:pt x="3429968" y="268184"/>
                </a:lnTo>
                <a:lnTo>
                  <a:pt x="3312342" y="178623"/>
                </a:lnTo>
                <a:lnTo>
                  <a:pt x="3190960" y="109868"/>
                </a:lnTo>
                <a:lnTo>
                  <a:pt x="3124203" y="88404"/>
                </a:lnTo>
                <a:lnTo>
                  <a:pt x="2990848" y="54769"/>
                </a:lnTo>
                <a:lnTo>
                  <a:pt x="2869060" y="37380"/>
                </a:lnTo>
                <a:lnTo>
                  <a:pt x="2825091" y="30549"/>
                </a:lnTo>
                <a:lnTo>
                  <a:pt x="2726673" y="29445"/>
                </a:lnTo>
                <a:lnTo>
                  <a:pt x="2693191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4300537" y="3250406"/>
            <a:ext cx="42864" cy="14288"/>
          </a:xfrm>
          <a:custGeom>
            <a:avLst/>
            <a:gdLst/>
            <a:ahLst/>
            <a:cxnLst/>
            <a:rect l="0" t="0" r="0" b="0"/>
            <a:pathLst>
              <a:path w="42864" h="14288">
                <a:moveTo>
                  <a:pt x="42863" y="0"/>
                </a:moveTo>
                <a:lnTo>
                  <a:pt x="32920" y="0"/>
                </a:lnTo>
                <a:lnTo>
                  <a:pt x="30678" y="794"/>
                </a:lnTo>
                <a:lnTo>
                  <a:pt x="28389" y="2116"/>
                </a:lnTo>
                <a:lnTo>
                  <a:pt x="26070" y="3792"/>
                </a:lnTo>
                <a:lnTo>
                  <a:pt x="23730" y="5703"/>
                </a:lnTo>
                <a:lnTo>
                  <a:pt x="21377" y="7771"/>
                </a:lnTo>
                <a:lnTo>
                  <a:pt x="19014" y="9943"/>
                </a:lnTo>
                <a:lnTo>
                  <a:pt x="16644" y="11391"/>
                </a:lnTo>
                <a:lnTo>
                  <a:pt x="14272" y="12356"/>
                </a:lnTo>
                <a:lnTo>
                  <a:pt x="11896" y="13000"/>
                </a:lnTo>
                <a:lnTo>
                  <a:pt x="9518" y="13429"/>
                </a:lnTo>
                <a:lnTo>
                  <a:pt x="7139" y="13715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4179093" y="3350418"/>
            <a:ext cx="35720" cy="28576"/>
          </a:xfrm>
          <a:custGeom>
            <a:avLst/>
            <a:gdLst/>
            <a:ahLst/>
            <a:cxnLst/>
            <a:rect l="0" t="0" r="0" b="0"/>
            <a:pathLst>
              <a:path w="35720" h="28576">
                <a:moveTo>
                  <a:pt x="35719" y="0"/>
                </a:moveTo>
                <a:lnTo>
                  <a:pt x="31927" y="3793"/>
                </a:lnTo>
                <a:lnTo>
                  <a:pt x="30016" y="4910"/>
                </a:lnTo>
                <a:lnTo>
                  <a:pt x="27949" y="5655"/>
                </a:lnTo>
                <a:lnTo>
                  <a:pt x="25776" y="6151"/>
                </a:lnTo>
                <a:lnTo>
                  <a:pt x="23534" y="7276"/>
                </a:lnTo>
                <a:lnTo>
                  <a:pt x="21246" y="8819"/>
                </a:lnTo>
                <a:lnTo>
                  <a:pt x="18927" y="10642"/>
                </a:lnTo>
                <a:lnTo>
                  <a:pt x="16587" y="12651"/>
                </a:lnTo>
                <a:lnTo>
                  <a:pt x="14233" y="14784"/>
                </a:lnTo>
                <a:lnTo>
                  <a:pt x="9501" y="19271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4064793" y="3536156"/>
            <a:ext cx="1" cy="14288"/>
          </a:xfrm>
          <a:custGeom>
            <a:avLst/>
            <a:gdLst/>
            <a:ahLst/>
            <a:cxnLst/>
            <a:rect l="0" t="0" r="0" b="0"/>
            <a:pathLst>
              <a:path w="1" h="14288">
                <a:moveTo>
                  <a:pt x="0" y="0"/>
                </a:move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"/>
          <p:cNvSpPr/>
          <p:nvPr/>
        </p:nvSpPr>
        <p:spPr>
          <a:xfrm>
            <a:off x="3979068" y="3736181"/>
            <a:ext cx="14289" cy="35720"/>
          </a:xfrm>
          <a:custGeom>
            <a:avLst/>
            <a:gdLst/>
            <a:ahLst/>
            <a:cxnLst/>
            <a:rect l="0" t="0" r="0" b="0"/>
            <a:pathLst>
              <a:path w="14289" h="35720">
                <a:moveTo>
                  <a:pt x="14288" y="0"/>
                </a:moveTo>
                <a:lnTo>
                  <a:pt x="14288" y="3792"/>
                </a:lnTo>
                <a:lnTo>
                  <a:pt x="13494" y="6497"/>
                </a:lnTo>
                <a:lnTo>
                  <a:pt x="12172" y="9887"/>
                </a:lnTo>
                <a:lnTo>
                  <a:pt x="10496" y="13735"/>
                </a:lnTo>
                <a:lnTo>
                  <a:pt x="6517" y="22244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"/>
          <p:cNvSpPr/>
          <p:nvPr/>
        </p:nvSpPr>
        <p:spPr>
          <a:xfrm>
            <a:off x="3964781" y="3921918"/>
            <a:ext cx="14288" cy="57151"/>
          </a:xfrm>
          <a:custGeom>
            <a:avLst/>
            <a:gdLst/>
            <a:ahLst/>
            <a:cxnLst/>
            <a:rect l="0" t="0" r="0" b="0"/>
            <a:pathLst>
              <a:path w="14288" h="57151">
                <a:moveTo>
                  <a:pt x="14287" y="0"/>
                </a:moveTo>
                <a:lnTo>
                  <a:pt x="10495" y="3792"/>
                </a:lnTo>
                <a:lnTo>
                  <a:pt x="9378" y="5704"/>
                </a:lnTo>
                <a:lnTo>
                  <a:pt x="8633" y="7771"/>
                </a:lnTo>
                <a:lnTo>
                  <a:pt x="8136" y="9943"/>
                </a:lnTo>
                <a:lnTo>
                  <a:pt x="7805" y="12979"/>
                </a:lnTo>
                <a:lnTo>
                  <a:pt x="7585" y="16591"/>
                </a:lnTo>
                <a:lnTo>
                  <a:pt x="7340" y="24836"/>
                </a:lnTo>
                <a:lnTo>
                  <a:pt x="7231" y="33793"/>
                </a:lnTo>
                <a:lnTo>
                  <a:pt x="6408" y="37610"/>
                </a:lnTo>
                <a:lnTo>
                  <a:pt x="5066" y="40948"/>
                </a:lnTo>
                <a:lnTo>
                  <a:pt x="3377" y="43968"/>
                </a:lnTo>
                <a:lnTo>
                  <a:pt x="2252" y="46775"/>
                </a:lnTo>
                <a:lnTo>
                  <a:pt x="1501" y="49439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6"/>
          <p:cNvSpPr/>
          <p:nvPr/>
        </p:nvSpPr>
        <p:spPr>
          <a:xfrm>
            <a:off x="3986212" y="4143375"/>
            <a:ext cx="1" cy="21432"/>
          </a:xfrm>
          <a:custGeom>
            <a:avLst/>
            <a:gdLst/>
            <a:ahLst/>
            <a:cxnLst/>
            <a:rect l="0" t="0" r="0" b="0"/>
            <a:pathLst>
              <a:path w="1" h="21432">
                <a:moveTo>
                  <a:pt x="0" y="0"/>
                </a:move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7"/>
          <p:cNvSpPr/>
          <p:nvPr/>
        </p:nvSpPr>
        <p:spPr>
          <a:xfrm>
            <a:off x="4021931" y="4307681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0" y="0"/>
                </a:moveTo>
                <a:lnTo>
                  <a:pt x="0" y="3792"/>
                </a:lnTo>
                <a:lnTo>
                  <a:pt x="794" y="4910"/>
                </a:lnTo>
                <a:lnTo>
                  <a:pt x="2116" y="5654"/>
                </a:lnTo>
                <a:lnTo>
                  <a:pt x="3792" y="6151"/>
                </a:lnTo>
                <a:lnTo>
                  <a:pt x="4910" y="8069"/>
                </a:lnTo>
                <a:lnTo>
                  <a:pt x="5654" y="10936"/>
                </a:lnTo>
                <a:lnTo>
                  <a:pt x="7144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07656" y="4414837"/>
            <a:ext cx="2117" cy="1"/>
          </a:xfrm>
          <a:custGeom>
            <a:avLst/>
            <a:gdLst/>
            <a:ahLst/>
            <a:cxnLst/>
            <a:rect l="0" t="0" r="0" b="0"/>
            <a:pathLst>
              <a:path w="2117" h="1">
                <a:moveTo>
                  <a:pt x="0" y="0"/>
                </a:moveTo>
                <a:lnTo>
                  <a:pt x="2116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9"/>
          <p:cNvSpPr/>
          <p:nvPr/>
        </p:nvSpPr>
        <p:spPr>
          <a:xfrm>
            <a:off x="4214812" y="4479131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0" y="0"/>
                </a:moveTo>
                <a:lnTo>
                  <a:pt x="0" y="3792"/>
                </a:lnTo>
                <a:lnTo>
                  <a:pt x="1588" y="4910"/>
                </a:lnTo>
                <a:lnTo>
                  <a:pt x="4233" y="565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0"/>
          <p:cNvSpPr/>
          <p:nvPr/>
        </p:nvSpPr>
        <p:spPr>
          <a:xfrm>
            <a:off x="4357687" y="4521993"/>
            <a:ext cx="35720" cy="7145"/>
          </a:xfrm>
          <a:custGeom>
            <a:avLst/>
            <a:gdLst/>
            <a:ahLst/>
            <a:cxnLst/>
            <a:rect l="0" t="0" r="0" b="0"/>
            <a:pathLst>
              <a:path w="35720" h="7145">
                <a:moveTo>
                  <a:pt x="0" y="0"/>
                </a:moveTo>
                <a:lnTo>
                  <a:pt x="3792" y="0"/>
                </a:lnTo>
                <a:lnTo>
                  <a:pt x="5704" y="794"/>
                </a:lnTo>
                <a:lnTo>
                  <a:pt x="7771" y="2117"/>
                </a:lnTo>
                <a:lnTo>
                  <a:pt x="9943" y="3793"/>
                </a:lnTo>
                <a:lnTo>
                  <a:pt x="12185" y="4910"/>
                </a:lnTo>
                <a:lnTo>
                  <a:pt x="14474" y="5655"/>
                </a:lnTo>
                <a:lnTo>
                  <a:pt x="16793" y="6151"/>
                </a:lnTo>
                <a:lnTo>
                  <a:pt x="19926" y="6482"/>
                </a:lnTo>
                <a:lnTo>
                  <a:pt x="23603" y="6703"/>
                </a:lnTo>
                <a:lnTo>
                  <a:pt x="35719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1"/>
          <p:cNvSpPr/>
          <p:nvPr/>
        </p:nvSpPr>
        <p:spPr>
          <a:xfrm>
            <a:off x="4500562" y="4536281"/>
            <a:ext cx="50007" cy="6850"/>
          </a:xfrm>
          <a:custGeom>
            <a:avLst/>
            <a:gdLst/>
            <a:ahLst/>
            <a:cxnLst/>
            <a:rect l="0" t="0" r="0" b="0"/>
            <a:pathLst>
              <a:path w="50007" h="6850">
                <a:moveTo>
                  <a:pt x="0" y="0"/>
                </a:moveTo>
                <a:lnTo>
                  <a:pt x="3792" y="0"/>
                </a:lnTo>
                <a:lnTo>
                  <a:pt x="5704" y="794"/>
                </a:lnTo>
                <a:lnTo>
                  <a:pt x="7771" y="2116"/>
                </a:lnTo>
                <a:lnTo>
                  <a:pt x="9943" y="3792"/>
                </a:lnTo>
                <a:lnTo>
                  <a:pt x="12979" y="4910"/>
                </a:lnTo>
                <a:lnTo>
                  <a:pt x="16590" y="5654"/>
                </a:lnTo>
                <a:lnTo>
                  <a:pt x="20585" y="6151"/>
                </a:lnTo>
                <a:lnTo>
                  <a:pt x="24042" y="6482"/>
                </a:lnTo>
                <a:lnTo>
                  <a:pt x="27141" y="6702"/>
                </a:lnTo>
                <a:lnTo>
                  <a:pt x="30000" y="6849"/>
                </a:lnTo>
                <a:lnTo>
                  <a:pt x="33494" y="6154"/>
                </a:lnTo>
                <a:lnTo>
                  <a:pt x="37411" y="4896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2"/>
          <p:cNvSpPr/>
          <p:nvPr/>
        </p:nvSpPr>
        <p:spPr>
          <a:xfrm>
            <a:off x="4657725" y="4486275"/>
            <a:ext cx="71438" cy="35719"/>
          </a:xfrm>
          <a:custGeom>
            <a:avLst/>
            <a:gdLst/>
            <a:ahLst/>
            <a:cxnLst/>
            <a:rect l="0" t="0" r="0" b="0"/>
            <a:pathLst>
              <a:path w="71438" h="35719">
                <a:moveTo>
                  <a:pt x="0" y="35718"/>
                </a:moveTo>
                <a:lnTo>
                  <a:pt x="3792" y="35718"/>
                </a:lnTo>
                <a:lnTo>
                  <a:pt x="4909" y="34925"/>
                </a:lnTo>
                <a:lnTo>
                  <a:pt x="5654" y="33602"/>
                </a:lnTo>
                <a:lnTo>
                  <a:pt x="6151" y="31926"/>
                </a:lnTo>
                <a:lnTo>
                  <a:pt x="7275" y="30809"/>
                </a:lnTo>
                <a:lnTo>
                  <a:pt x="8819" y="30064"/>
                </a:lnTo>
                <a:lnTo>
                  <a:pt x="10641" y="29567"/>
                </a:lnTo>
                <a:lnTo>
                  <a:pt x="12651" y="29236"/>
                </a:lnTo>
                <a:lnTo>
                  <a:pt x="14784" y="29016"/>
                </a:lnTo>
                <a:lnTo>
                  <a:pt x="16999" y="28869"/>
                </a:lnTo>
                <a:lnTo>
                  <a:pt x="19270" y="27977"/>
                </a:lnTo>
                <a:lnTo>
                  <a:pt x="21578" y="26589"/>
                </a:lnTo>
                <a:lnTo>
                  <a:pt x="23910" y="24869"/>
                </a:lnTo>
                <a:lnTo>
                  <a:pt x="27053" y="22929"/>
                </a:lnTo>
                <a:lnTo>
                  <a:pt x="30735" y="20843"/>
                </a:lnTo>
                <a:lnTo>
                  <a:pt x="39060" y="16407"/>
                </a:lnTo>
                <a:lnTo>
                  <a:pt x="48052" y="11789"/>
                </a:lnTo>
                <a:lnTo>
                  <a:pt x="51879" y="10241"/>
                </a:lnTo>
                <a:lnTo>
                  <a:pt x="55222" y="9208"/>
                </a:lnTo>
                <a:lnTo>
                  <a:pt x="58246" y="8520"/>
                </a:lnTo>
                <a:lnTo>
                  <a:pt x="61055" y="7267"/>
                </a:lnTo>
                <a:lnTo>
                  <a:pt x="63722" y="5638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3"/>
          <p:cNvSpPr/>
          <p:nvPr/>
        </p:nvSpPr>
        <p:spPr>
          <a:xfrm>
            <a:off x="4786312" y="4243387"/>
            <a:ext cx="135732" cy="200026"/>
          </a:xfrm>
          <a:custGeom>
            <a:avLst/>
            <a:gdLst/>
            <a:ahLst/>
            <a:cxnLst/>
            <a:rect l="0" t="0" r="0" b="0"/>
            <a:pathLst>
              <a:path w="135732" h="200026">
                <a:moveTo>
                  <a:pt x="0" y="200025"/>
                </a:moveTo>
                <a:lnTo>
                  <a:pt x="0" y="196233"/>
                </a:lnTo>
                <a:lnTo>
                  <a:pt x="794" y="195116"/>
                </a:lnTo>
                <a:lnTo>
                  <a:pt x="2117" y="194371"/>
                </a:lnTo>
                <a:lnTo>
                  <a:pt x="3792" y="193874"/>
                </a:lnTo>
                <a:lnTo>
                  <a:pt x="4910" y="192750"/>
                </a:lnTo>
                <a:lnTo>
                  <a:pt x="5654" y="191206"/>
                </a:lnTo>
                <a:lnTo>
                  <a:pt x="6151" y="189383"/>
                </a:lnTo>
                <a:lnTo>
                  <a:pt x="8819" y="185241"/>
                </a:lnTo>
                <a:lnTo>
                  <a:pt x="12651" y="179961"/>
                </a:lnTo>
                <a:lnTo>
                  <a:pt x="14784" y="176330"/>
                </a:lnTo>
                <a:lnTo>
                  <a:pt x="16999" y="172322"/>
                </a:lnTo>
                <a:lnTo>
                  <a:pt x="20065" y="168857"/>
                </a:lnTo>
                <a:lnTo>
                  <a:pt x="23695" y="165752"/>
                </a:lnTo>
                <a:lnTo>
                  <a:pt x="27703" y="162889"/>
                </a:lnTo>
                <a:lnTo>
                  <a:pt x="31169" y="159393"/>
                </a:lnTo>
                <a:lnTo>
                  <a:pt x="34273" y="155474"/>
                </a:lnTo>
                <a:lnTo>
                  <a:pt x="37136" y="151274"/>
                </a:lnTo>
                <a:lnTo>
                  <a:pt x="39839" y="147681"/>
                </a:lnTo>
                <a:lnTo>
                  <a:pt x="42435" y="144492"/>
                </a:lnTo>
                <a:lnTo>
                  <a:pt x="44958" y="141572"/>
                </a:lnTo>
                <a:lnTo>
                  <a:pt x="47435" y="138038"/>
                </a:lnTo>
                <a:lnTo>
                  <a:pt x="49880" y="134094"/>
                </a:lnTo>
                <a:lnTo>
                  <a:pt x="52304" y="129877"/>
                </a:lnTo>
                <a:lnTo>
                  <a:pt x="57113" y="120959"/>
                </a:lnTo>
                <a:lnTo>
                  <a:pt x="59506" y="116358"/>
                </a:lnTo>
                <a:lnTo>
                  <a:pt x="62690" y="111703"/>
                </a:lnTo>
                <a:lnTo>
                  <a:pt x="66400" y="107012"/>
                </a:lnTo>
                <a:lnTo>
                  <a:pt x="70460" y="102298"/>
                </a:lnTo>
                <a:lnTo>
                  <a:pt x="77088" y="94943"/>
                </a:lnTo>
                <a:lnTo>
                  <a:pt x="79968" y="91870"/>
                </a:lnTo>
                <a:lnTo>
                  <a:pt x="95201" y="76326"/>
                </a:lnTo>
                <a:lnTo>
                  <a:pt x="101314" y="70171"/>
                </a:lnTo>
                <a:lnTo>
                  <a:pt x="103261" y="66625"/>
                </a:lnTo>
                <a:lnTo>
                  <a:pt x="104560" y="62673"/>
                </a:lnTo>
                <a:lnTo>
                  <a:pt x="105425" y="58451"/>
                </a:lnTo>
                <a:lnTo>
                  <a:pt x="106797" y="54842"/>
                </a:lnTo>
                <a:lnTo>
                  <a:pt x="110436" y="48716"/>
                </a:lnTo>
                <a:lnTo>
                  <a:pt x="112518" y="45177"/>
                </a:lnTo>
                <a:lnTo>
                  <a:pt x="114700" y="41231"/>
                </a:lnTo>
                <a:lnTo>
                  <a:pt x="119240" y="32612"/>
                </a:lnTo>
                <a:lnTo>
                  <a:pt x="123904" y="23490"/>
                </a:lnTo>
                <a:lnTo>
                  <a:pt x="126259" y="19629"/>
                </a:lnTo>
                <a:lnTo>
                  <a:pt x="128622" y="16261"/>
                </a:lnTo>
                <a:lnTo>
                  <a:pt x="130992" y="13222"/>
                </a:lnTo>
                <a:lnTo>
                  <a:pt x="133625" y="7729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4"/>
          <p:cNvSpPr/>
          <p:nvPr/>
        </p:nvSpPr>
        <p:spPr>
          <a:xfrm>
            <a:off x="4957762" y="3936206"/>
            <a:ext cx="7145" cy="35720"/>
          </a:xfrm>
          <a:custGeom>
            <a:avLst/>
            <a:gdLst/>
            <a:ahLst/>
            <a:cxnLst/>
            <a:rect l="0" t="0" r="0" b="0"/>
            <a:pathLst>
              <a:path w="7145" h="35720">
                <a:moveTo>
                  <a:pt x="7144" y="35719"/>
                </a:moveTo>
                <a:lnTo>
                  <a:pt x="7144" y="21983"/>
                </a:lnTo>
                <a:lnTo>
                  <a:pt x="6350" y="18624"/>
                </a:lnTo>
                <a:lnTo>
                  <a:pt x="5028" y="15591"/>
                </a:lnTo>
                <a:lnTo>
                  <a:pt x="3352" y="12775"/>
                </a:lnTo>
                <a:lnTo>
                  <a:pt x="2234" y="10104"/>
                </a:lnTo>
                <a:lnTo>
                  <a:pt x="1490" y="753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5"/>
          <p:cNvSpPr/>
          <p:nvPr/>
        </p:nvSpPr>
        <p:spPr>
          <a:xfrm>
            <a:off x="4900612" y="3743325"/>
            <a:ext cx="28576" cy="50007"/>
          </a:xfrm>
          <a:custGeom>
            <a:avLst/>
            <a:gdLst/>
            <a:ahLst/>
            <a:cxnLst/>
            <a:rect l="0" t="0" r="0" b="0"/>
            <a:pathLst>
              <a:path w="28576" h="50007">
                <a:moveTo>
                  <a:pt x="28575" y="50006"/>
                </a:moveTo>
                <a:lnTo>
                  <a:pt x="28575" y="40063"/>
                </a:lnTo>
                <a:lnTo>
                  <a:pt x="26988" y="37821"/>
                </a:lnTo>
                <a:lnTo>
                  <a:pt x="24342" y="35533"/>
                </a:lnTo>
                <a:lnTo>
                  <a:pt x="20990" y="33213"/>
                </a:lnTo>
                <a:lnTo>
                  <a:pt x="17962" y="30080"/>
                </a:lnTo>
                <a:lnTo>
                  <a:pt x="15150" y="26403"/>
                </a:lnTo>
                <a:lnTo>
                  <a:pt x="12481" y="22364"/>
                </a:lnTo>
                <a:lnTo>
                  <a:pt x="10702" y="18879"/>
                </a:lnTo>
                <a:lnTo>
                  <a:pt x="9516" y="15761"/>
                </a:lnTo>
                <a:lnTo>
                  <a:pt x="8725" y="12888"/>
                </a:lnTo>
                <a:lnTo>
                  <a:pt x="7405" y="10179"/>
                </a:lnTo>
                <a:lnTo>
                  <a:pt x="5730" y="758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6"/>
          <p:cNvSpPr/>
          <p:nvPr/>
        </p:nvSpPr>
        <p:spPr>
          <a:xfrm>
            <a:off x="4772025" y="3486150"/>
            <a:ext cx="57151" cy="100013"/>
          </a:xfrm>
          <a:custGeom>
            <a:avLst/>
            <a:gdLst/>
            <a:ahLst/>
            <a:cxnLst/>
            <a:rect l="0" t="0" r="0" b="0"/>
            <a:pathLst>
              <a:path w="57151" h="100013">
                <a:moveTo>
                  <a:pt x="57150" y="100012"/>
                </a:moveTo>
                <a:lnTo>
                  <a:pt x="57150" y="96220"/>
                </a:lnTo>
                <a:lnTo>
                  <a:pt x="56356" y="95103"/>
                </a:lnTo>
                <a:lnTo>
                  <a:pt x="55033" y="94358"/>
                </a:lnTo>
                <a:lnTo>
                  <a:pt x="53357" y="93861"/>
                </a:lnTo>
                <a:lnTo>
                  <a:pt x="51446" y="91943"/>
                </a:lnTo>
                <a:lnTo>
                  <a:pt x="49379" y="89076"/>
                </a:lnTo>
                <a:lnTo>
                  <a:pt x="47206" y="85578"/>
                </a:lnTo>
                <a:lnTo>
                  <a:pt x="44965" y="82452"/>
                </a:lnTo>
                <a:lnTo>
                  <a:pt x="42676" y="79574"/>
                </a:lnTo>
                <a:lnTo>
                  <a:pt x="40358" y="76861"/>
                </a:lnTo>
                <a:lnTo>
                  <a:pt x="38017" y="73466"/>
                </a:lnTo>
                <a:lnTo>
                  <a:pt x="35664" y="69615"/>
                </a:lnTo>
                <a:lnTo>
                  <a:pt x="33301" y="65460"/>
                </a:lnTo>
                <a:lnTo>
                  <a:pt x="31725" y="61102"/>
                </a:lnTo>
                <a:lnTo>
                  <a:pt x="30675" y="56610"/>
                </a:lnTo>
                <a:lnTo>
                  <a:pt x="29975" y="52027"/>
                </a:lnTo>
                <a:lnTo>
                  <a:pt x="28714" y="48179"/>
                </a:lnTo>
                <a:lnTo>
                  <a:pt x="27080" y="44819"/>
                </a:lnTo>
                <a:lnTo>
                  <a:pt x="25197" y="41786"/>
                </a:lnTo>
                <a:lnTo>
                  <a:pt x="23148" y="38969"/>
                </a:lnTo>
                <a:lnTo>
                  <a:pt x="20988" y="36298"/>
                </a:lnTo>
                <a:lnTo>
                  <a:pt x="18754" y="33724"/>
                </a:lnTo>
                <a:lnTo>
                  <a:pt x="16472" y="30420"/>
                </a:lnTo>
                <a:lnTo>
                  <a:pt x="14156" y="26630"/>
                </a:lnTo>
                <a:lnTo>
                  <a:pt x="11819" y="22516"/>
                </a:lnTo>
                <a:lnTo>
                  <a:pt x="9466" y="18979"/>
                </a:lnTo>
                <a:lnTo>
                  <a:pt x="7104" y="15828"/>
                </a:lnTo>
                <a:lnTo>
                  <a:pt x="4736" y="12933"/>
                </a:lnTo>
                <a:lnTo>
                  <a:pt x="3157" y="10210"/>
                </a:lnTo>
                <a:lnTo>
                  <a:pt x="2105" y="760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7"/>
          <p:cNvSpPr/>
          <p:nvPr/>
        </p:nvSpPr>
        <p:spPr>
          <a:xfrm>
            <a:off x="4550568" y="3293268"/>
            <a:ext cx="92870" cy="92870"/>
          </a:xfrm>
          <a:custGeom>
            <a:avLst/>
            <a:gdLst/>
            <a:ahLst/>
            <a:cxnLst/>
            <a:rect l="0" t="0" r="0" b="0"/>
            <a:pathLst>
              <a:path w="92870" h="92870">
                <a:moveTo>
                  <a:pt x="92869" y="92869"/>
                </a:moveTo>
                <a:lnTo>
                  <a:pt x="89077" y="92869"/>
                </a:lnTo>
                <a:lnTo>
                  <a:pt x="87166" y="92075"/>
                </a:lnTo>
                <a:lnTo>
                  <a:pt x="85099" y="90753"/>
                </a:lnTo>
                <a:lnTo>
                  <a:pt x="82926" y="89077"/>
                </a:lnTo>
                <a:lnTo>
                  <a:pt x="80684" y="87166"/>
                </a:lnTo>
                <a:lnTo>
                  <a:pt x="78396" y="85098"/>
                </a:lnTo>
                <a:lnTo>
                  <a:pt x="76077" y="82926"/>
                </a:lnTo>
                <a:lnTo>
                  <a:pt x="65228" y="72284"/>
                </a:lnTo>
                <a:lnTo>
                  <a:pt x="60948" y="68827"/>
                </a:lnTo>
                <a:lnTo>
                  <a:pt x="56507" y="65729"/>
                </a:lnTo>
                <a:lnTo>
                  <a:pt x="51959" y="62869"/>
                </a:lnTo>
                <a:lnTo>
                  <a:pt x="48133" y="59375"/>
                </a:lnTo>
                <a:lnTo>
                  <a:pt x="44789" y="55459"/>
                </a:lnTo>
                <a:lnTo>
                  <a:pt x="41766" y="51260"/>
                </a:lnTo>
                <a:lnTo>
                  <a:pt x="38956" y="47667"/>
                </a:lnTo>
                <a:lnTo>
                  <a:pt x="36290" y="44478"/>
                </a:lnTo>
                <a:lnTo>
                  <a:pt x="33718" y="41559"/>
                </a:lnTo>
                <a:lnTo>
                  <a:pt x="28745" y="36198"/>
                </a:lnTo>
                <a:lnTo>
                  <a:pt x="26307" y="33657"/>
                </a:lnTo>
                <a:lnTo>
                  <a:pt x="24682" y="31169"/>
                </a:lnTo>
                <a:lnTo>
                  <a:pt x="23599" y="28717"/>
                </a:lnTo>
                <a:lnTo>
                  <a:pt x="22876" y="26289"/>
                </a:lnTo>
                <a:lnTo>
                  <a:pt x="21601" y="23082"/>
                </a:lnTo>
                <a:lnTo>
                  <a:pt x="19957" y="19357"/>
                </a:lnTo>
                <a:lnTo>
                  <a:pt x="18067" y="15286"/>
                </a:lnTo>
                <a:lnTo>
                  <a:pt x="15220" y="12572"/>
                </a:lnTo>
                <a:lnTo>
                  <a:pt x="11734" y="10763"/>
                </a:lnTo>
                <a:lnTo>
                  <a:pt x="7823" y="9557"/>
                </a:lnTo>
                <a:lnTo>
                  <a:pt x="5215" y="7959"/>
                </a:lnTo>
                <a:lnTo>
                  <a:pt x="3477" y="6099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8"/>
          <p:cNvSpPr/>
          <p:nvPr/>
        </p:nvSpPr>
        <p:spPr>
          <a:xfrm>
            <a:off x="4379118" y="3250406"/>
            <a:ext cx="121445" cy="21432"/>
          </a:xfrm>
          <a:custGeom>
            <a:avLst/>
            <a:gdLst/>
            <a:ahLst/>
            <a:cxnLst/>
            <a:rect l="0" t="0" r="0" b="0"/>
            <a:pathLst>
              <a:path w="121445" h="21432">
                <a:moveTo>
                  <a:pt x="121444" y="21431"/>
                </a:moveTo>
                <a:lnTo>
                  <a:pt x="113859" y="17639"/>
                </a:lnTo>
                <a:lnTo>
                  <a:pt x="109244" y="16522"/>
                </a:lnTo>
                <a:lnTo>
                  <a:pt x="103785" y="15777"/>
                </a:lnTo>
                <a:lnTo>
                  <a:pt x="97766" y="15281"/>
                </a:lnTo>
                <a:lnTo>
                  <a:pt x="92165" y="14155"/>
                </a:lnTo>
                <a:lnTo>
                  <a:pt x="86843" y="12612"/>
                </a:lnTo>
                <a:lnTo>
                  <a:pt x="81708" y="10789"/>
                </a:lnTo>
                <a:lnTo>
                  <a:pt x="75904" y="9574"/>
                </a:lnTo>
                <a:lnTo>
                  <a:pt x="69653" y="8764"/>
                </a:lnTo>
                <a:lnTo>
                  <a:pt x="63104" y="8224"/>
                </a:lnTo>
                <a:lnTo>
                  <a:pt x="57150" y="7070"/>
                </a:lnTo>
                <a:lnTo>
                  <a:pt x="51594" y="5507"/>
                </a:lnTo>
                <a:lnTo>
                  <a:pt x="46302" y="3671"/>
                </a:lnTo>
                <a:lnTo>
                  <a:pt x="41188" y="2447"/>
                </a:lnTo>
                <a:lnTo>
                  <a:pt x="36190" y="1631"/>
                </a:lnTo>
                <a:lnTo>
                  <a:pt x="31270" y="1088"/>
                </a:lnTo>
                <a:lnTo>
                  <a:pt x="26403" y="725"/>
                </a:lnTo>
                <a:lnTo>
                  <a:pt x="21571" y="483"/>
                </a:lnTo>
                <a:lnTo>
                  <a:pt x="9302" y="143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9"/>
          <p:cNvSpPr/>
          <p:nvPr/>
        </p:nvSpPr>
        <p:spPr>
          <a:xfrm>
            <a:off x="6336506" y="2728912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3571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0"/>
          <p:cNvSpPr/>
          <p:nvPr/>
        </p:nvSpPr>
        <p:spPr>
          <a:xfrm>
            <a:off x="6222206" y="2728912"/>
            <a:ext cx="42864" cy="21432"/>
          </a:xfrm>
          <a:custGeom>
            <a:avLst/>
            <a:gdLst/>
            <a:ahLst/>
            <a:cxnLst/>
            <a:rect l="0" t="0" r="0" b="0"/>
            <a:pathLst>
              <a:path w="42864" h="21432">
                <a:moveTo>
                  <a:pt x="42863" y="0"/>
                </a:moveTo>
                <a:lnTo>
                  <a:pt x="42863" y="3793"/>
                </a:lnTo>
                <a:lnTo>
                  <a:pt x="42069" y="4910"/>
                </a:lnTo>
                <a:lnTo>
                  <a:pt x="40746" y="5654"/>
                </a:lnTo>
                <a:lnTo>
                  <a:pt x="39070" y="6151"/>
                </a:lnTo>
                <a:lnTo>
                  <a:pt x="37159" y="7276"/>
                </a:lnTo>
                <a:lnTo>
                  <a:pt x="35092" y="8819"/>
                </a:lnTo>
                <a:lnTo>
                  <a:pt x="32919" y="10642"/>
                </a:lnTo>
                <a:lnTo>
                  <a:pt x="29884" y="11857"/>
                </a:lnTo>
                <a:lnTo>
                  <a:pt x="26272" y="12667"/>
                </a:lnTo>
                <a:lnTo>
                  <a:pt x="22277" y="13207"/>
                </a:lnTo>
                <a:lnTo>
                  <a:pt x="18820" y="14361"/>
                </a:lnTo>
                <a:lnTo>
                  <a:pt x="15722" y="15924"/>
                </a:lnTo>
                <a:lnTo>
                  <a:pt x="12863" y="17760"/>
                </a:lnTo>
                <a:lnTo>
                  <a:pt x="10163" y="18984"/>
                </a:lnTo>
                <a:lnTo>
                  <a:pt x="7569" y="19800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1"/>
          <p:cNvSpPr/>
          <p:nvPr/>
        </p:nvSpPr>
        <p:spPr>
          <a:xfrm>
            <a:off x="6129337" y="2807493"/>
            <a:ext cx="28576" cy="35720"/>
          </a:xfrm>
          <a:custGeom>
            <a:avLst/>
            <a:gdLst/>
            <a:ahLst/>
            <a:cxnLst/>
            <a:rect l="0" t="0" r="0" b="0"/>
            <a:pathLst>
              <a:path w="28576" h="35720">
                <a:moveTo>
                  <a:pt x="28575" y="0"/>
                </a:moveTo>
                <a:lnTo>
                  <a:pt x="18632" y="9943"/>
                </a:lnTo>
                <a:lnTo>
                  <a:pt x="16390" y="12979"/>
                </a:lnTo>
                <a:lnTo>
                  <a:pt x="14102" y="16590"/>
                </a:lnTo>
                <a:lnTo>
                  <a:pt x="11783" y="20585"/>
                </a:lnTo>
                <a:lnTo>
                  <a:pt x="10237" y="24042"/>
                </a:lnTo>
                <a:lnTo>
                  <a:pt x="9206" y="27141"/>
                </a:lnTo>
                <a:lnTo>
                  <a:pt x="8518" y="30000"/>
                </a:lnTo>
                <a:lnTo>
                  <a:pt x="7267" y="31907"/>
                </a:lnTo>
                <a:lnTo>
                  <a:pt x="5638" y="33177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2"/>
          <p:cNvSpPr/>
          <p:nvPr/>
        </p:nvSpPr>
        <p:spPr>
          <a:xfrm>
            <a:off x="6036469" y="2928937"/>
            <a:ext cx="28576" cy="64295"/>
          </a:xfrm>
          <a:custGeom>
            <a:avLst/>
            <a:gdLst/>
            <a:ahLst/>
            <a:cxnLst/>
            <a:rect l="0" t="0" r="0" b="0"/>
            <a:pathLst>
              <a:path w="28576" h="64295">
                <a:moveTo>
                  <a:pt x="28575" y="0"/>
                </a:moveTo>
                <a:lnTo>
                  <a:pt x="28575" y="3793"/>
                </a:lnTo>
                <a:lnTo>
                  <a:pt x="27781" y="5703"/>
                </a:lnTo>
                <a:lnTo>
                  <a:pt x="26458" y="7771"/>
                </a:lnTo>
                <a:lnTo>
                  <a:pt x="24782" y="9943"/>
                </a:lnTo>
                <a:lnTo>
                  <a:pt x="23665" y="12185"/>
                </a:lnTo>
                <a:lnTo>
                  <a:pt x="22920" y="14474"/>
                </a:lnTo>
                <a:lnTo>
                  <a:pt x="22423" y="16793"/>
                </a:lnTo>
                <a:lnTo>
                  <a:pt x="21299" y="19926"/>
                </a:lnTo>
                <a:lnTo>
                  <a:pt x="19755" y="23603"/>
                </a:lnTo>
                <a:lnTo>
                  <a:pt x="17933" y="27642"/>
                </a:lnTo>
                <a:lnTo>
                  <a:pt x="13790" y="36362"/>
                </a:lnTo>
                <a:lnTo>
                  <a:pt x="11575" y="40910"/>
                </a:lnTo>
                <a:lnTo>
                  <a:pt x="10098" y="44736"/>
                </a:lnTo>
                <a:lnTo>
                  <a:pt x="9113" y="48080"/>
                </a:lnTo>
                <a:lnTo>
                  <a:pt x="8456" y="51104"/>
                </a:lnTo>
                <a:lnTo>
                  <a:pt x="7225" y="53913"/>
                </a:lnTo>
                <a:lnTo>
                  <a:pt x="5610" y="56579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3"/>
          <p:cNvSpPr/>
          <p:nvPr/>
        </p:nvSpPr>
        <p:spPr>
          <a:xfrm>
            <a:off x="6000750" y="3121818"/>
            <a:ext cx="21432" cy="42864"/>
          </a:xfrm>
          <a:custGeom>
            <a:avLst/>
            <a:gdLst/>
            <a:ahLst/>
            <a:cxnLst/>
            <a:rect l="0" t="0" r="0" b="0"/>
            <a:pathLst>
              <a:path w="21432" h="42864">
                <a:moveTo>
                  <a:pt x="21431" y="0"/>
                </a:moveTo>
                <a:lnTo>
                  <a:pt x="21431" y="6151"/>
                </a:lnTo>
                <a:lnTo>
                  <a:pt x="20637" y="8070"/>
                </a:lnTo>
                <a:lnTo>
                  <a:pt x="19315" y="10936"/>
                </a:lnTo>
                <a:lnTo>
                  <a:pt x="17639" y="14435"/>
                </a:lnTo>
                <a:lnTo>
                  <a:pt x="15728" y="17561"/>
                </a:lnTo>
                <a:lnTo>
                  <a:pt x="13660" y="20439"/>
                </a:lnTo>
                <a:lnTo>
                  <a:pt x="11488" y="23151"/>
                </a:lnTo>
                <a:lnTo>
                  <a:pt x="9246" y="26547"/>
                </a:lnTo>
                <a:lnTo>
                  <a:pt x="6958" y="30398"/>
                </a:lnTo>
                <a:lnTo>
                  <a:pt x="0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4"/>
          <p:cNvSpPr/>
          <p:nvPr/>
        </p:nvSpPr>
        <p:spPr>
          <a:xfrm>
            <a:off x="5972175" y="3278981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21431" y="0"/>
                </a:moveTo>
                <a:lnTo>
                  <a:pt x="11488" y="9943"/>
                </a:lnTo>
                <a:lnTo>
                  <a:pt x="10040" y="12979"/>
                </a:lnTo>
                <a:lnTo>
                  <a:pt x="9074" y="16590"/>
                </a:lnTo>
                <a:lnTo>
                  <a:pt x="8430" y="20585"/>
                </a:lnTo>
                <a:lnTo>
                  <a:pt x="7208" y="23248"/>
                </a:lnTo>
                <a:lnTo>
                  <a:pt x="5599" y="25024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5"/>
          <p:cNvSpPr/>
          <p:nvPr/>
        </p:nvSpPr>
        <p:spPr>
          <a:xfrm>
            <a:off x="5982964" y="3393281"/>
            <a:ext cx="17787" cy="42863"/>
          </a:xfrm>
          <a:custGeom>
            <a:avLst/>
            <a:gdLst/>
            <a:ahLst/>
            <a:cxnLst/>
            <a:rect l="0" t="0" r="0" b="0"/>
            <a:pathLst>
              <a:path w="17787" h="42863">
                <a:moveTo>
                  <a:pt x="10642" y="0"/>
                </a:moveTo>
                <a:lnTo>
                  <a:pt x="6850" y="3792"/>
                </a:lnTo>
                <a:lnTo>
                  <a:pt x="5732" y="5703"/>
                </a:lnTo>
                <a:lnTo>
                  <a:pt x="4988" y="7771"/>
                </a:lnTo>
                <a:lnTo>
                  <a:pt x="4491" y="9943"/>
                </a:lnTo>
                <a:lnTo>
                  <a:pt x="3367" y="12979"/>
                </a:lnTo>
                <a:lnTo>
                  <a:pt x="1823" y="16590"/>
                </a:lnTo>
                <a:lnTo>
                  <a:pt x="0" y="20585"/>
                </a:lnTo>
                <a:lnTo>
                  <a:pt x="1166" y="24042"/>
                </a:lnTo>
                <a:lnTo>
                  <a:pt x="4324" y="27140"/>
                </a:lnTo>
                <a:lnTo>
                  <a:pt x="8811" y="30000"/>
                </a:lnTo>
                <a:lnTo>
                  <a:pt x="11803" y="32700"/>
                </a:lnTo>
                <a:lnTo>
                  <a:pt x="13797" y="35294"/>
                </a:lnTo>
                <a:lnTo>
                  <a:pt x="17786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6"/>
          <p:cNvSpPr/>
          <p:nvPr/>
        </p:nvSpPr>
        <p:spPr>
          <a:xfrm>
            <a:off x="6029333" y="3514725"/>
            <a:ext cx="7137" cy="42863"/>
          </a:xfrm>
          <a:custGeom>
            <a:avLst/>
            <a:gdLst/>
            <a:ahLst/>
            <a:cxnLst/>
            <a:rect l="0" t="0" r="0" b="0"/>
            <a:pathLst>
              <a:path w="7137" h="42863">
                <a:moveTo>
                  <a:pt x="7136" y="0"/>
                </a:moveTo>
                <a:lnTo>
                  <a:pt x="3343" y="0"/>
                </a:lnTo>
                <a:lnTo>
                  <a:pt x="2226" y="793"/>
                </a:lnTo>
                <a:lnTo>
                  <a:pt x="1481" y="2116"/>
                </a:lnTo>
                <a:lnTo>
                  <a:pt x="984" y="3792"/>
                </a:lnTo>
                <a:lnTo>
                  <a:pt x="653" y="5703"/>
                </a:lnTo>
                <a:lnTo>
                  <a:pt x="433" y="7770"/>
                </a:lnTo>
                <a:lnTo>
                  <a:pt x="286" y="9943"/>
                </a:lnTo>
                <a:lnTo>
                  <a:pt x="188" y="12185"/>
                </a:lnTo>
                <a:lnTo>
                  <a:pt x="79" y="16792"/>
                </a:lnTo>
                <a:lnTo>
                  <a:pt x="0" y="30967"/>
                </a:lnTo>
                <a:lnTo>
                  <a:pt x="790" y="33344"/>
                </a:lnTo>
                <a:lnTo>
                  <a:pt x="2112" y="35723"/>
                </a:lnTo>
                <a:lnTo>
                  <a:pt x="7136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7"/>
          <p:cNvSpPr/>
          <p:nvPr/>
        </p:nvSpPr>
        <p:spPr>
          <a:xfrm>
            <a:off x="6079331" y="3614737"/>
            <a:ext cx="21432" cy="35720"/>
          </a:xfrm>
          <a:custGeom>
            <a:avLst/>
            <a:gdLst/>
            <a:ahLst/>
            <a:cxnLst/>
            <a:rect l="0" t="0" r="0" b="0"/>
            <a:pathLst>
              <a:path w="21432" h="35720">
                <a:moveTo>
                  <a:pt x="0" y="0"/>
                </a:moveTo>
                <a:lnTo>
                  <a:pt x="3792" y="3792"/>
                </a:lnTo>
                <a:lnTo>
                  <a:pt x="5703" y="6497"/>
                </a:lnTo>
                <a:lnTo>
                  <a:pt x="7771" y="9887"/>
                </a:lnTo>
                <a:lnTo>
                  <a:pt x="9943" y="13736"/>
                </a:lnTo>
                <a:lnTo>
                  <a:pt x="11391" y="17095"/>
                </a:lnTo>
                <a:lnTo>
                  <a:pt x="12357" y="20128"/>
                </a:lnTo>
                <a:lnTo>
                  <a:pt x="13001" y="22944"/>
                </a:lnTo>
                <a:lnTo>
                  <a:pt x="14223" y="25615"/>
                </a:lnTo>
                <a:lnTo>
                  <a:pt x="15832" y="28189"/>
                </a:lnTo>
                <a:lnTo>
                  <a:pt x="21431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8"/>
          <p:cNvSpPr/>
          <p:nvPr/>
        </p:nvSpPr>
        <p:spPr>
          <a:xfrm>
            <a:off x="6193631" y="3721893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9"/>
          <p:cNvSpPr/>
          <p:nvPr/>
        </p:nvSpPr>
        <p:spPr>
          <a:xfrm>
            <a:off x="6265069" y="3757612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0" y="0"/>
                </a:moveTo>
                <a:lnTo>
                  <a:pt x="6150" y="0"/>
                </a:lnTo>
                <a:lnTo>
                  <a:pt x="7275" y="794"/>
                </a:lnTo>
                <a:lnTo>
                  <a:pt x="8818" y="2117"/>
                </a:lnTo>
                <a:lnTo>
                  <a:pt x="10642" y="3792"/>
                </a:lnTo>
                <a:lnTo>
                  <a:pt x="12651" y="4910"/>
                </a:lnTo>
                <a:lnTo>
                  <a:pt x="14784" y="5654"/>
                </a:lnTo>
                <a:lnTo>
                  <a:pt x="20117" y="6850"/>
                </a:lnTo>
                <a:lnTo>
                  <a:pt x="21349" y="7741"/>
                </a:lnTo>
                <a:lnTo>
                  <a:pt x="22964" y="9130"/>
                </a:lnTo>
                <a:lnTo>
                  <a:pt x="28575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0"/>
          <p:cNvSpPr/>
          <p:nvPr/>
        </p:nvSpPr>
        <p:spPr>
          <a:xfrm>
            <a:off x="6400800" y="3800475"/>
            <a:ext cx="71438" cy="14288"/>
          </a:xfrm>
          <a:custGeom>
            <a:avLst/>
            <a:gdLst/>
            <a:ahLst/>
            <a:cxnLst/>
            <a:rect l="0" t="0" r="0" b="0"/>
            <a:pathLst>
              <a:path w="71438" h="14288">
                <a:moveTo>
                  <a:pt x="0" y="0"/>
                </a:moveTo>
                <a:lnTo>
                  <a:pt x="23929" y="0"/>
                </a:lnTo>
                <a:lnTo>
                  <a:pt x="26271" y="793"/>
                </a:lnTo>
                <a:lnTo>
                  <a:pt x="28626" y="2116"/>
                </a:lnTo>
                <a:lnTo>
                  <a:pt x="30990" y="3792"/>
                </a:lnTo>
                <a:lnTo>
                  <a:pt x="34154" y="4909"/>
                </a:lnTo>
                <a:lnTo>
                  <a:pt x="37850" y="5654"/>
                </a:lnTo>
                <a:lnTo>
                  <a:pt x="41902" y="6151"/>
                </a:lnTo>
                <a:lnTo>
                  <a:pt x="46191" y="7275"/>
                </a:lnTo>
                <a:lnTo>
                  <a:pt x="50638" y="8819"/>
                </a:lnTo>
                <a:lnTo>
                  <a:pt x="61596" y="13207"/>
                </a:lnTo>
                <a:lnTo>
                  <a:pt x="63289" y="13567"/>
                </a:lnTo>
                <a:lnTo>
                  <a:pt x="65211" y="13807"/>
                </a:lnTo>
                <a:lnTo>
                  <a:pt x="71437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1"/>
          <p:cNvSpPr/>
          <p:nvPr/>
        </p:nvSpPr>
        <p:spPr>
          <a:xfrm>
            <a:off x="6593681" y="3821906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2"/>
          <p:cNvSpPr/>
          <p:nvPr/>
        </p:nvSpPr>
        <p:spPr>
          <a:xfrm>
            <a:off x="6693693" y="3721893"/>
            <a:ext cx="42864" cy="14289"/>
          </a:xfrm>
          <a:custGeom>
            <a:avLst/>
            <a:gdLst/>
            <a:ahLst/>
            <a:cxnLst/>
            <a:rect l="0" t="0" r="0" b="0"/>
            <a:pathLst>
              <a:path w="42864" h="14289">
                <a:moveTo>
                  <a:pt x="0" y="14288"/>
                </a:moveTo>
                <a:lnTo>
                  <a:pt x="3793" y="10496"/>
                </a:lnTo>
                <a:lnTo>
                  <a:pt x="5704" y="9378"/>
                </a:lnTo>
                <a:lnTo>
                  <a:pt x="7771" y="8634"/>
                </a:lnTo>
                <a:lnTo>
                  <a:pt x="9944" y="8137"/>
                </a:lnTo>
                <a:lnTo>
                  <a:pt x="12186" y="7806"/>
                </a:lnTo>
                <a:lnTo>
                  <a:pt x="14475" y="7585"/>
                </a:lnTo>
                <a:lnTo>
                  <a:pt x="16793" y="7439"/>
                </a:lnTo>
                <a:lnTo>
                  <a:pt x="19133" y="6547"/>
                </a:lnTo>
                <a:lnTo>
                  <a:pt x="21487" y="5158"/>
                </a:lnTo>
                <a:lnTo>
                  <a:pt x="23849" y="3439"/>
                </a:lnTo>
                <a:lnTo>
                  <a:pt x="26219" y="2292"/>
                </a:lnTo>
                <a:lnTo>
                  <a:pt x="28592" y="1529"/>
                </a:lnTo>
                <a:lnTo>
                  <a:pt x="30967" y="1020"/>
                </a:lnTo>
                <a:lnTo>
                  <a:pt x="33345" y="680"/>
                </a:lnTo>
                <a:lnTo>
                  <a:pt x="35724" y="453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3"/>
          <p:cNvSpPr/>
          <p:nvPr/>
        </p:nvSpPr>
        <p:spPr>
          <a:xfrm>
            <a:off x="6800850" y="3621881"/>
            <a:ext cx="42863" cy="64295"/>
          </a:xfrm>
          <a:custGeom>
            <a:avLst/>
            <a:gdLst/>
            <a:ahLst/>
            <a:cxnLst/>
            <a:rect l="0" t="0" r="0" b="0"/>
            <a:pathLst>
              <a:path w="42863" h="64295">
                <a:moveTo>
                  <a:pt x="0" y="64294"/>
                </a:moveTo>
                <a:lnTo>
                  <a:pt x="3792" y="60501"/>
                </a:lnTo>
                <a:lnTo>
                  <a:pt x="4909" y="58590"/>
                </a:lnTo>
                <a:lnTo>
                  <a:pt x="5654" y="56523"/>
                </a:lnTo>
                <a:lnTo>
                  <a:pt x="6150" y="54351"/>
                </a:lnTo>
                <a:lnTo>
                  <a:pt x="7276" y="52109"/>
                </a:lnTo>
                <a:lnTo>
                  <a:pt x="8819" y="49820"/>
                </a:lnTo>
                <a:lnTo>
                  <a:pt x="10641" y="47501"/>
                </a:lnTo>
                <a:lnTo>
                  <a:pt x="11857" y="45161"/>
                </a:lnTo>
                <a:lnTo>
                  <a:pt x="12667" y="42808"/>
                </a:lnTo>
                <a:lnTo>
                  <a:pt x="13207" y="40445"/>
                </a:lnTo>
                <a:lnTo>
                  <a:pt x="14361" y="38075"/>
                </a:lnTo>
                <a:lnTo>
                  <a:pt x="15923" y="35703"/>
                </a:lnTo>
                <a:lnTo>
                  <a:pt x="17759" y="33327"/>
                </a:lnTo>
                <a:lnTo>
                  <a:pt x="19777" y="31743"/>
                </a:lnTo>
                <a:lnTo>
                  <a:pt x="21915" y="30687"/>
                </a:lnTo>
                <a:lnTo>
                  <a:pt x="24135" y="29983"/>
                </a:lnTo>
                <a:lnTo>
                  <a:pt x="26409" y="28720"/>
                </a:lnTo>
                <a:lnTo>
                  <a:pt x="28718" y="27084"/>
                </a:lnTo>
                <a:lnTo>
                  <a:pt x="31052" y="25200"/>
                </a:lnTo>
                <a:lnTo>
                  <a:pt x="32607" y="23150"/>
                </a:lnTo>
                <a:lnTo>
                  <a:pt x="33645" y="20990"/>
                </a:lnTo>
                <a:lnTo>
                  <a:pt x="34335" y="18755"/>
                </a:lnTo>
                <a:lnTo>
                  <a:pt x="35590" y="16472"/>
                </a:lnTo>
                <a:lnTo>
                  <a:pt x="37220" y="14157"/>
                </a:lnTo>
                <a:lnTo>
                  <a:pt x="39101" y="11819"/>
                </a:lnTo>
                <a:lnTo>
                  <a:pt x="40354" y="9467"/>
                </a:lnTo>
                <a:lnTo>
                  <a:pt x="41191" y="7105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4"/>
          <p:cNvSpPr/>
          <p:nvPr/>
        </p:nvSpPr>
        <p:spPr>
          <a:xfrm>
            <a:off x="6879431" y="3450431"/>
            <a:ext cx="13994" cy="57151"/>
          </a:xfrm>
          <a:custGeom>
            <a:avLst/>
            <a:gdLst/>
            <a:ahLst/>
            <a:cxnLst/>
            <a:rect l="0" t="0" r="0" b="0"/>
            <a:pathLst>
              <a:path w="13994" h="57151">
                <a:moveTo>
                  <a:pt x="7144" y="57150"/>
                </a:moveTo>
                <a:lnTo>
                  <a:pt x="10936" y="57150"/>
                </a:lnTo>
                <a:lnTo>
                  <a:pt x="12053" y="56356"/>
                </a:lnTo>
                <a:lnTo>
                  <a:pt x="12798" y="55034"/>
                </a:lnTo>
                <a:lnTo>
                  <a:pt x="13294" y="53358"/>
                </a:lnTo>
                <a:lnTo>
                  <a:pt x="13625" y="51447"/>
                </a:lnTo>
                <a:lnTo>
                  <a:pt x="13846" y="49379"/>
                </a:lnTo>
                <a:lnTo>
                  <a:pt x="13993" y="47207"/>
                </a:lnTo>
                <a:lnTo>
                  <a:pt x="13298" y="44171"/>
                </a:lnTo>
                <a:lnTo>
                  <a:pt x="12040" y="40560"/>
                </a:lnTo>
                <a:lnTo>
                  <a:pt x="10408" y="36565"/>
                </a:lnTo>
                <a:lnTo>
                  <a:pt x="9320" y="33108"/>
                </a:lnTo>
                <a:lnTo>
                  <a:pt x="8595" y="30010"/>
                </a:lnTo>
                <a:lnTo>
                  <a:pt x="8112" y="27150"/>
                </a:lnTo>
                <a:lnTo>
                  <a:pt x="6995" y="24450"/>
                </a:lnTo>
                <a:lnTo>
                  <a:pt x="5457" y="21856"/>
                </a:lnTo>
                <a:lnTo>
                  <a:pt x="3638" y="19333"/>
                </a:lnTo>
                <a:lnTo>
                  <a:pt x="2425" y="16064"/>
                </a:lnTo>
                <a:lnTo>
                  <a:pt x="1617" y="1229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5"/>
          <p:cNvSpPr/>
          <p:nvPr/>
        </p:nvSpPr>
        <p:spPr>
          <a:xfrm>
            <a:off x="6858000" y="3321843"/>
            <a:ext cx="7144" cy="71439"/>
          </a:xfrm>
          <a:custGeom>
            <a:avLst/>
            <a:gdLst/>
            <a:ahLst/>
            <a:cxnLst/>
            <a:rect l="0" t="0" r="0" b="0"/>
            <a:pathLst>
              <a:path w="7144" h="71439">
                <a:moveTo>
                  <a:pt x="0" y="71438"/>
                </a:moveTo>
                <a:lnTo>
                  <a:pt x="0" y="4765"/>
                </a:lnTo>
                <a:lnTo>
                  <a:pt x="793" y="3177"/>
                </a:lnTo>
                <a:lnTo>
                  <a:pt x="2116" y="2118"/>
                </a:lnTo>
                <a:lnTo>
                  <a:pt x="71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6"/>
          <p:cNvSpPr/>
          <p:nvPr/>
        </p:nvSpPr>
        <p:spPr>
          <a:xfrm>
            <a:off x="6822281" y="3186112"/>
            <a:ext cx="21432" cy="35720"/>
          </a:xfrm>
          <a:custGeom>
            <a:avLst/>
            <a:gdLst/>
            <a:ahLst/>
            <a:cxnLst/>
            <a:rect l="0" t="0" r="0" b="0"/>
            <a:pathLst>
              <a:path w="21432" h="35720">
                <a:moveTo>
                  <a:pt x="21431" y="35719"/>
                </a:moveTo>
                <a:lnTo>
                  <a:pt x="17639" y="35719"/>
                </a:lnTo>
                <a:lnTo>
                  <a:pt x="16521" y="34925"/>
                </a:lnTo>
                <a:lnTo>
                  <a:pt x="15776" y="33603"/>
                </a:lnTo>
                <a:lnTo>
                  <a:pt x="15280" y="31927"/>
                </a:lnTo>
                <a:lnTo>
                  <a:pt x="14155" y="29222"/>
                </a:lnTo>
                <a:lnTo>
                  <a:pt x="12612" y="25832"/>
                </a:lnTo>
                <a:lnTo>
                  <a:pt x="10789" y="21984"/>
                </a:lnTo>
                <a:lnTo>
                  <a:pt x="8781" y="18624"/>
                </a:lnTo>
                <a:lnTo>
                  <a:pt x="6647" y="15591"/>
                </a:lnTo>
                <a:lnTo>
                  <a:pt x="4432" y="12775"/>
                </a:lnTo>
                <a:lnTo>
                  <a:pt x="2955" y="10105"/>
                </a:lnTo>
                <a:lnTo>
                  <a:pt x="1969" y="753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7"/>
          <p:cNvSpPr/>
          <p:nvPr/>
        </p:nvSpPr>
        <p:spPr>
          <a:xfrm>
            <a:off x="6557962" y="2800350"/>
            <a:ext cx="242889" cy="292894"/>
          </a:xfrm>
          <a:custGeom>
            <a:avLst/>
            <a:gdLst/>
            <a:ahLst/>
            <a:cxnLst/>
            <a:rect l="0" t="0" r="0" b="0"/>
            <a:pathLst>
              <a:path w="242889" h="292894">
                <a:moveTo>
                  <a:pt x="242888" y="292893"/>
                </a:moveTo>
                <a:lnTo>
                  <a:pt x="239095" y="292893"/>
                </a:lnTo>
                <a:lnTo>
                  <a:pt x="237978" y="292100"/>
                </a:lnTo>
                <a:lnTo>
                  <a:pt x="237233" y="290777"/>
                </a:lnTo>
                <a:lnTo>
                  <a:pt x="236737" y="289101"/>
                </a:lnTo>
                <a:lnTo>
                  <a:pt x="234069" y="285123"/>
                </a:lnTo>
                <a:lnTo>
                  <a:pt x="228104" y="278420"/>
                </a:lnTo>
                <a:lnTo>
                  <a:pt x="223617" y="272967"/>
                </a:lnTo>
                <a:lnTo>
                  <a:pt x="218977" y="265252"/>
                </a:lnTo>
                <a:lnTo>
                  <a:pt x="216385" y="258648"/>
                </a:lnTo>
                <a:lnTo>
                  <a:pt x="215695" y="255775"/>
                </a:lnTo>
                <a:lnTo>
                  <a:pt x="212811" y="250467"/>
                </a:lnTo>
                <a:lnTo>
                  <a:pt x="206724" y="243017"/>
                </a:lnTo>
                <a:lnTo>
                  <a:pt x="204491" y="240592"/>
                </a:lnTo>
                <a:lnTo>
                  <a:pt x="203002" y="238182"/>
                </a:lnTo>
                <a:lnTo>
                  <a:pt x="200114" y="230998"/>
                </a:lnTo>
                <a:lnTo>
                  <a:pt x="196624" y="226226"/>
                </a:lnTo>
                <a:lnTo>
                  <a:pt x="195377" y="223048"/>
                </a:lnTo>
                <a:lnTo>
                  <a:pt x="193990" y="215284"/>
                </a:lnTo>
                <a:lnTo>
                  <a:pt x="191258" y="208659"/>
                </a:lnTo>
                <a:lnTo>
                  <a:pt x="187397" y="202275"/>
                </a:lnTo>
                <a:lnTo>
                  <a:pt x="183036" y="194145"/>
                </a:lnTo>
                <a:lnTo>
                  <a:pt x="178452" y="187357"/>
                </a:lnTo>
                <a:lnTo>
                  <a:pt x="171407" y="179073"/>
                </a:lnTo>
                <a:lnTo>
                  <a:pt x="166669" y="173250"/>
                </a:lnTo>
                <a:lnTo>
                  <a:pt x="161917" y="165371"/>
                </a:lnTo>
                <a:lnTo>
                  <a:pt x="157159" y="158694"/>
                </a:lnTo>
                <a:lnTo>
                  <a:pt x="154779" y="155802"/>
                </a:lnTo>
                <a:lnTo>
                  <a:pt x="152135" y="150472"/>
                </a:lnTo>
                <a:lnTo>
                  <a:pt x="151430" y="147940"/>
                </a:lnTo>
                <a:lnTo>
                  <a:pt x="148529" y="143009"/>
                </a:lnTo>
                <a:lnTo>
                  <a:pt x="142434" y="135771"/>
                </a:lnTo>
                <a:lnTo>
                  <a:pt x="137917" y="130192"/>
                </a:lnTo>
                <a:lnTo>
                  <a:pt x="133263" y="122421"/>
                </a:lnTo>
                <a:lnTo>
                  <a:pt x="128549" y="115793"/>
                </a:lnTo>
                <a:lnTo>
                  <a:pt x="126181" y="112914"/>
                </a:lnTo>
                <a:lnTo>
                  <a:pt x="123549" y="107598"/>
                </a:lnTo>
                <a:lnTo>
                  <a:pt x="122848" y="105069"/>
                </a:lnTo>
                <a:lnTo>
                  <a:pt x="120792" y="102590"/>
                </a:lnTo>
                <a:lnTo>
                  <a:pt x="114275" y="97718"/>
                </a:lnTo>
                <a:lnTo>
                  <a:pt x="108204" y="92907"/>
                </a:lnTo>
                <a:lnTo>
                  <a:pt x="105473" y="90513"/>
                </a:lnTo>
                <a:lnTo>
                  <a:pt x="100323" y="83619"/>
                </a:lnTo>
                <a:lnTo>
                  <a:pt x="95388" y="76058"/>
                </a:lnTo>
                <a:lnTo>
                  <a:pt x="88147" y="67338"/>
                </a:lnTo>
                <a:lnTo>
                  <a:pt x="80975" y="58934"/>
                </a:lnTo>
                <a:lnTo>
                  <a:pt x="76205" y="51063"/>
                </a:lnTo>
                <a:lnTo>
                  <a:pt x="71440" y="44390"/>
                </a:lnTo>
                <a:lnTo>
                  <a:pt x="64295" y="36171"/>
                </a:lnTo>
                <a:lnTo>
                  <a:pt x="61913" y="33639"/>
                </a:lnTo>
                <a:lnTo>
                  <a:pt x="59532" y="31951"/>
                </a:lnTo>
                <a:lnTo>
                  <a:pt x="54770" y="30075"/>
                </a:lnTo>
                <a:lnTo>
                  <a:pt x="53181" y="28781"/>
                </a:lnTo>
                <a:lnTo>
                  <a:pt x="52123" y="27125"/>
                </a:lnTo>
                <a:lnTo>
                  <a:pt x="51418" y="25227"/>
                </a:lnTo>
                <a:lnTo>
                  <a:pt x="48517" y="21001"/>
                </a:lnTo>
                <a:lnTo>
                  <a:pt x="46633" y="18763"/>
                </a:lnTo>
                <a:lnTo>
                  <a:pt x="43789" y="17271"/>
                </a:lnTo>
                <a:lnTo>
                  <a:pt x="36395" y="15613"/>
                </a:lnTo>
                <a:lnTo>
                  <a:pt x="29934" y="12760"/>
                </a:lnTo>
                <a:lnTo>
                  <a:pt x="27100" y="10888"/>
                </a:lnTo>
                <a:lnTo>
                  <a:pt x="21834" y="8808"/>
                </a:lnTo>
                <a:lnTo>
                  <a:pt x="19318" y="8253"/>
                </a:lnTo>
                <a:lnTo>
                  <a:pt x="14407" y="5520"/>
                </a:lnTo>
                <a:lnTo>
                  <a:pt x="11986" y="3680"/>
                </a:lnTo>
                <a:lnTo>
                  <a:pt x="7179" y="163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8"/>
          <p:cNvSpPr/>
          <p:nvPr/>
        </p:nvSpPr>
        <p:spPr>
          <a:xfrm>
            <a:off x="6436519" y="2757487"/>
            <a:ext cx="35719" cy="7145"/>
          </a:xfrm>
          <a:custGeom>
            <a:avLst/>
            <a:gdLst/>
            <a:ahLst/>
            <a:cxnLst/>
            <a:rect l="0" t="0" r="0" b="0"/>
            <a:pathLst>
              <a:path w="35719" h="7145">
                <a:moveTo>
                  <a:pt x="35718" y="7144"/>
                </a:moveTo>
                <a:lnTo>
                  <a:pt x="35718" y="3351"/>
                </a:lnTo>
                <a:lnTo>
                  <a:pt x="34925" y="2234"/>
                </a:lnTo>
                <a:lnTo>
                  <a:pt x="33602" y="1490"/>
                </a:lnTo>
                <a:lnTo>
                  <a:pt x="29567" y="294"/>
                </a:lnTo>
                <a:lnTo>
                  <a:pt x="27649" y="196"/>
                </a:lnTo>
                <a:lnTo>
                  <a:pt x="18158" y="59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9"/>
          <p:cNvSpPr/>
          <p:nvPr/>
        </p:nvSpPr>
        <p:spPr>
          <a:xfrm>
            <a:off x="1857375" y="3143547"/>
            <a:ext cx="2249704" cy="535485"/>
          </a:xfrm>
          <a:custGeom>
            <a:avLst/>
            <a:gdLst/>
            <a:ahLst/>
            <a:cxnLst/>
            <a:rect l="0" t="0" r="0" b="0"/>
            <a:pathLst>
              <a:path w="2249704" h="535485">
                <a:moveTo>
                  <a:pt x="0" y="99715"/>
                </a:moveTo>
                <a:lnTo>
                  <a:pt x="0" y="95923"/>
                </a:lnTo>
                <a:lnTo>
                  <a:pt x="793" y="94806"/>
                </a:lnTo>
                <a:lnTo>
                  <a:pt x="2116" y="94061"/>
                </a:lnTo>
                <a:lnTo>
                  <a:pt x="5703" y="93233"/>
                </a:lnTo>
                <a:lnTo>
                  <a:pt x="9942" y="92866"/>
                </a:lnTo>
                <a:lnTo>
                  <a:pt x="12185" y="91974"/>
                </a:lnTo>
                <a:lnTo>
                  <a:pt x="19132" y="86926"/>
                </a:lnTo>
                <a:lnTo>
                  <a:pt x="23849" y="82654"/>
                </a:lnTo>
                <a:lnTo>
                  <a:pt x="27011" y="81198"/>
                </a:lnTo>
                <a:lnTo>
                  <a:pt x="48046" y="74875"/>
                </a:lnTo>
                <a:lnTo>
                  <a:pt x="81781" y="59174"/>
                </a:lnTo>
                <a:lnTo>
                  <a:pt x="114721" y="47320"/>
                </a:lnTo>
                <a:lnTo>
                  <a:pt x="178604" y="32745"/>
                </a:lnTo>
                <a:lnTo>
                  <a:pt x="243515" y="20681"/>
                </a:lnTo>
                <a:lnTo>
                  <a:pt x="302209" y="8923"/>
                </a:lnTo>
                <a:lnTo>
                  <a:pt x="371665" y="7029"/>
                </a:lnTo>
                <a:lnTo>
                  <a:pt x="431031" y="1961"/>
                </a:lnTo>
                <a:lnTo>
                  <a:pt x="494333" y="0"/>
                </a:lnTo>
                <a:lnTo>
                  <a:pt x="564542" y="1858"/>
                </a:lnTo>
                <a:lnTo>
                  <a:pt x="621543" y="5861"/>
                </a:lnTo>
                <a:lnTo>
                  <a:pt x="683573" y="7445"/>
                </a:lnTo>
                <a:lnTo>
                  <a:pt x="744626" y="14579"/>
                </a:lnTo>
                <a:lnTo>
                  <a:pt x="806163" y="23631"/>
                </a:lnTo>
                <a:lnTo>
                  <a:pt x="952595" y="44950"/>
                </a:lnTo>
                <a:lnTo>
                  <a:pt x="1035856" y="62507"/>
                </a:lnTo>
                <a:lnTo>
                  <a:pt x="1102521" y="77020"/>
                </a:lnTo>
                <a:lnTo>
                  <a:pt x="1152525" y="90521"/>
                </a:lnTo>
                <a:lnTo>
                  <a:pt x="1235868" y="108392"/>
                </a:lnTo>
                <a:lnTo>
                  <a:pt x="1285875" y="121600"/>
                </a:lnTo>
                <a:lnTo>
                  <a:pt x="1452562" y="168779"/>
                </a:lnTo>
                <a:lnTo>
                  <a:pt x="1483783" y="180417"/>
                </a:lnTo>
                <a:lnTo>
                  <a:pt x="1514328" y="192733"/>
                </a:lnTo>
                <a:lnTo>
                  <a:pt x="1561968" y="208591"/>
                </a:lnTo>
                <a:lnTo>
                  <a:pt x="1607392" y="224138"/>
                </a:lnTo>
                <a:lnTo>
                  <a:pt x="1639380" y="236771"/>
                </a:lnTo>
                <a:lnTo>
                  <a:pt x="1670000" y="250322"/>
                </a:lnTo>
                <a:lnTo>
                  <a:pt x="1701072" y="263489"/>
                </a:lnTo>
                <a:lnTo>
                  <a:pt x="1736048" y="274633"/>
                </a:lnTo>
                <a:lnTo>
                  <a:pt x="1768527" y="286993"/>
                </a:lnTo>
                <a:lnTo>
                  <a:pt x="1798043" y="300425"/>
                </a:lnTo>
                <a:lnTo>
                  <a:pt x="1824390" y="314332"/>
                </a:lnTo>
                <a:lnTo>
                  <a:pt x="1851447" y="326334"/>
                </a:lnTo>
                <a:lnTo>
                  <a:pt x="1878552" y="337753"/>
                </a:lnTo>
                <a:lnTo>
                  <a:pt x="1916125" y="356776"/>
                </a:lnTo>
                <a:lnTo>
                  <a:pt x="1940372" y="367687"/>
                </a:lnTo>
                <a:lnTo>
                  <a:pt x="1964376" y="379945"/>
                </a:lnTo>
                <a:lnTo>
                  <a:pt x="1988275" y="392537"/>
                </a:lnTo>
                <a:lnTo>
                  <a:pt x="2012126" y="403425"/>
                </a:lnTo>
                <a:lnTo>
                  <a:pt x="2033839" y="415672"/>
                </a:lnTo>
                <a:lnTo>
                  <a:pt x="2092575" y="454199"/>
                </a:lnTo>
                <a:lnTo>
                  <a:pt x="2118181" y="468713"/>
                </a:lnTo>
                <a:lnTo>
                  <a:pt x="2149178" y="484838"/>
                </a:lnTo>
                <a:lnTo>
                  <a:pt x="2159309" y="489162"/>
                </a:lnTo>
                <a:lnTo>
                  <a:pt x="2169103" y="491083"/>
                </a:lnTo>
                <a:lnTo>
                  <a:pt x="2172350" y="492390"/>
                </a:lnTo>
                <a:lnTo>
                  <a:pt x="2174515" y="494054"/>
                </a:lnTo>
                <a:lnTo>
                  <a:pt x="2175957" y="495958"/>
                </a:lnTo>
                <a:lnTo>
                  <a:pt x="2177713" y="497227"/>
                </a:lnTo>
                <a:lnTo>
                  <a:pt x="2181781" y="498637"/>
                </a:lnTo>
                <a:lnTo>
                  <a:pt x="2183183" y="498219"/>
                </a:lnTo>
                <a:lnTo>
                  <a:pt x="2184117" y="497147"/>
                </a:lnTo>
                <a:lnTo>
                  <a:pt x="2185618" y="493515"/>
                </a:lnTo>
                <a:lnTo>
                  <a:pt x="2183706" y="490902"/>
                </a:lnTo>
                <a:lnTo>
                  <a:pt x="2180211" y="486301"/>
                </a:lnTo>
                <a:lnTo>
                  <a:pt x="2171499" y="470412"/>
                </a:lnTo>
                <a:lnTo>
                  <a:pt x="2166054" y="461319"/>
                </a:lnTo>
                <a:lnTo>
                  <a:pt x="2154063" y="446481"/>
                </a:lnTo>
                <a:lnTo>
                  <a:pt x="2145076" y="434015"/>
                </a:lnTo>
                <a:lnTo>
                  <a:pt x="2132074" y="413106"/>
                </a:lnTo>
                <a:lnTo>
                  <a:pt x="2121863" y="398392"/>
                </a:lnTo>
                <a:lnTo>
                  <a:pt x="2115994" y="388019"/>
                </a:lnTo>
                <a:lnTo>
                  <a:pt x="2116306" y="387167"/>
                </a:lnTo>
                <a:lnTo>
                  <a:pt x="2117308" y="386600"/>
                </a:lnTo>
                <a:lnTo>
                  <a:pt x="2120538" y="385970"/>
                </a:lnTo>
                <a:lnTo>
                  <a:pt x="2124619" y="385689"/>
                </a:lnTo>
                <a:lnTo>
                  <a:pt x="2131196" y="387682"/>
                </a:lnTo>
                <a:lnTo>
                  <a:pt x="2145940" y="395382"/>
                </a:lnTo>
                <a:lnTo>
                  <a:pt x="2165390" y="409835"/>
                </a:lnTo>
                <a:lnTo>
                  <a:pt x="2179215" y="422490"/>
                </a:lnTo>
                <a:lnTo>
                  <a:pt x="2200385" y="443003"/>
                </a:lnTo>
                <a:lnTo>
                  <a:pt x="2232216" y="474593"/>
                </a:lnTo>
                <a:lnTo>
                  <a:pt x="2243694" y="489837"/>
                </a:lnTo>
                <a:lnTo>
                  <a:pt x="2247353" y="499586"/>
                </a:lnTo>
                <a:lnTo>
                  <a:pt x="2249703" y="514987"/>
                </a:lnTo>
                <a:lnTo>
                  <a:pt x="2248308" y="517851"/>
                </a:lnTo>
                <a:lnTo>
                  <a:pt x="2245790" y="520553"/>
                </a:lnTo>
                <a:lnTo>
                  <a:pt x="2242525" y="523149"/>
                </a:lnTo>
                <a:lnTo>
                  <a:pt x="2238760" y="524879"/>
                </a:lnTo>
                <a:lnTo>
                  <a:pt x="2210418" y="532946"/>
                </a:lnTo>
                <a:lnTo>
                  <a:pt x="2150268" y="535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40"/>
          <p:cNvSpPr/>
          <p:nvPr/>
        </p:nvSpPr>
        <p:spPr>
          <a:xfrm>
            <a:off x="928687" y="2807657"/>
            <a:ext cx="164307" cy="177213"/>
          </a:xfrm>
          <a:custGeom>
            <a:avLst/>
            <a:gdLst/>
            <a:ahLst/>
            <a:cxnLst/>
            <a:rect l="0" t="0" r="0" b="0"/>
            <a:pathLst>
              <a:path w="164307" h="177213">
                <a:moveTo>
                  <a:pt x="0" y="56986"/>
                </a:moveTo>
                <a:lnTo>
                  <a:pt x="0" y="121746"/>
                </a:lnTo>
                <a:lnTo>
                  <a:pt x="794" y="127940"/>
                </a:lnTo>
                <a:lnTo>
                  <a:pt x="2117" y="133658"/>
                </a:lnTo>
                <a:lnTo>
                  <a:pt x="3792" y="139057"/>
                </a:lnTo>
                <a:lnTo>
                  <a:pt x="4910" y="143450"/>
                </a:lnTo>
                <a:lnTo>
                  <a:pt x="5654" y="147173"/>
                </a:lnTo>
                <a:lnTo>
                  <a:pt x="6151" y="150448"/>
                </a:lnTo>
                <a:lnTo>
                  <a:pt x="6482" y="154219"/>
                </a:lnTo>
                <a:lnTo>
                  <a:pt x="6702" y="158321"/>
                </a:lnTo>
                <a:lnTo>
                  <a:pt x="6849" y="162642"/>
                </a:lnTo>
                <a:lnTo>
                  <a:pt x="7741" y="165524"/>
                </a:lnTo>
                <a:lnTo>
                  <a:pt x="9130" y="167445"/>
                </a:lnTo>
                <a:lnTo>
                  <a:pt x="10849" y="168725"/>
                </a:lnTo>
                <a:lnTo>
                  <a:pt x="11995" y="170373"/>
                </a:lnTo>
                <a:lnTo>
                  <a:pt x="13608" y="175690"/>
                </a:lnTo>
                <a:lnTo>
                  <a:pt x="13986" y="177212"/>
                </a:lnTo>
                <a:lnTo>
                  <a:pt x="14086" y="176824"/>
                </a:lnTo>
                <a:lnTo>
                  <a:pt x="14228" y="171693"/>
                </a:lnTo>
                <a:lnTo>
                  <a:pt x="14287" y="96875"/>
                </a:lnTo>
                <a:lnTo>
                  <a:pt x="15081" y="88341"/>
                </a:lnTo>
                <a:lnTo>
                  <a:pt x="16404" y="80271"/>
                </a:lnTo>
                <a:lnTo>
                  <a:pt x="18080" y="72510"/>
                </a:lnTo>
                <a:lnTo>
                  <a:pt x="19197" y="64954"/>
                </a:lnTo>
                <a:lnTo>
                  <a:pt x="19942" y="57535"/>
                </a:lnTo>
                <a:lnTo>
                  <a:pt x="20438" y="50209"/>
                </a:lnTo>
                <a:lnTo>
                  <a:pt x="20990" y="37834"/>
                </a:lnTo>
                <a:lnTo>
                  <a:pt x="21137" y="32312"/>
                </a:lnTo>
                <a:lnTo>
                  <a:pt x="22029" y="27043"/>
                </a:lnTo>
                <a:lnTo>
                  <a:pt x="23417" y="21943"/>
                </a:lnTo>
                <a:lnTo>
                  <a:pt x="25136" y="16955"/>
                </a:lnTo>
                <a:lnTo>
                  <a:pt x="26283" y="12836"/>
                </a:lnTo>
                <a:lnTo>
                  <a:pt x="27047" y="9297"/>
                </a:lnTo>
                <a:lnTo>
                  <a:pt x="27556" y="6143"/>
                </a:lnTo>
                <a:lnTo>
                  <a:pt x="28690" y="4041"/>
                </a:lnTo>
                <a:lnTo>
                  <a:pt x="30239" y="2639"/>
                </a:lnTo>
                <a:lnTo>
                  <a:pt x="32065" y="1705"/>
                </a:lnTo>
                <a:lnTo>
                  <a:pt x="36212" y="667"/>
                </a:lnTo>
                <a:lnTo>
                  <a:pt x="40700" y="205"/>
                </a:lnTo>
                <a:lnTo>
                  <a:pt x="45341" y="0"/>
                </a:lnTo>
                <a:lnTo>
                  <a:pt x="47690" y="739"/>
                </a:lnTo>
                <a:lnTo>
                  <a:pt x="52416" y="3677"/>
                </a:lnTo>
                <a:lnTo>
                  <a:pt x="55582" y="5572"/>
                </a:lnTo>
                <a:lnTo>
                  <a:pt x="59280" y="7629"/>
                </a:lnTo>
                <a:lnTo>
                  <a:pt x="63332" y="9794"/>
                </a:lnTo>
                <a:lnTo>
                  <a:pt x="66828" y="12031"/>
                </a:lnTo>
                <a:lnTo>
                  <a:pt x="69952" y="14316"/>
                </a:lnTo>
                <a:lnTo>
                  <a:pt x="72828" y="16633"/>
                </a:lnTo>
                <a:lnTo>
                  <a:pt x="76334" y="19765"/>
                </a:lnTo>
                <a:lnTo>
                  <a:pt x="84462" y="27479"/>
                </a:lnTo>
                <a:lnTo>
                  <a:pt x="88058" y="31759"/>
                </a:lnTo>
                <a:lnTo>
                  <a:pt x="91249" y="36199"/>
                </a:lnTo>
                <a:lnTo>
                  <a:pt x="105866" y="58525"/>
                </a:lnTo>
                <a:lnTo>
                  <a:pt x="109471" y="64362"/>
                </a:lnTo>
                <a:lnTo>
                  <a:pt x="112668" y="69841"/>
                </a:lnTo>
                <a:lnTo>
                  <a:pt x="115593" y="75081"/>
                </a:lnTo>
                <a:lnTo>
                  <a:pt x="119131" y="80162"/>
                </a:lnTo>
                <a:lnTo>
                  <a:pt x="123077" y="85137"/>
                </a:lnTo>
                <a:lnTo>
                  <a:pt x="127295" y="90041"/>
                </a:lnTo>
                <a:lnTo>
                  <a:pt x="130901" y="95691"/>
                </a:lnTo>
                <a:lnTo>
                  <a:pt x="134099" y="101840"/>
                </a:lnTo>
                <a:lnTo>
                  <a:pt x="137024" y="108320"/>
                </a:lnTo>
                <a:lnTo>
                  <a:pt x="139768" y="113434"/>
                </a:lnTo>
                <a:lnTo>
                  <a:pt x="142391" y="117637"/>
                </a:lnTo>
                <a:lnTo>
                  <a:pt x="144934" y="121232"/>
                </a:lnTo>
                <a:lnTo>
                  <a:pt x="147422" y="125217"/>
                </a:lnTo>
                <a:lnTo>
                  <a:pt x="149876" y="129461"/>
                </a:lnTo>
                <a:lnTo>
                  <a:pt x="152305" y="133878"/>
                </a:lnTo>
                <a:lnTo>
                  <a:pt x="153924" y="137616"/>
                </a:lnTo>
                <a:lnTo>
                  <a:pt x="155003" y="140902"/>
                </a:lnTo>
                <a:lnTo>
                  <a:pt x="155723" y="143886"/>
                </a:lnTo>
                <a:lnTo>
                  <a:pt x="158639" y="149319"/>
                </a:lnTo>
                <a:lnTo>
                  <a:pt x="160528" y="151879"/>
                </a:lnTo>
                <a:lnTo>
                  <a:pt x="162627" y="156840"/>
                </a:lnTo>
                <a:lnTo>
                  <a:pt x="164306" y="164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1"/>
          <p:cNvSpPr/>
          <p:nvPr/>
        </p:nvSpPr>
        <p:spPr>
          <a:xfrm>
            <a:off x="1128712" y="2836068"/>
            <a:ext cx="164307" cy="157164"/>
          </a:xfrm>
          <a:custGeom>
            <a:avLst/>
            <a:gdLst/>
            <a:ahLst/>
            <a:cxnLst/>
            <a:rect l="0" t="0" r="0" b="0"/>
            <a:pathLst>
              <a:path w="164307" h="157164">
                <a:moveTo>
                  <a:pt x="0" y="0"/>
                </a:moveTo>
                <a:lnTo>
                  <a:pt x="0" y="33586"/>
                </a:lnTo>
                <a:lnTo>
                  <a:pt x="794" y="39059"/>
                </a:lnTo>
                <a:lnTo>
                  <a:pt x="2117" y="45090"/>
                </a:lnTo>
                <a:lnTo>
                  <a:pt x="3792" y="51491"/>
                </a:lnTo>
                <a:lnTo>
                  <a:pt x="4910" y="57346"/>
                </a:lnTo>
                <a:lnTo>
                  <a:pt x="5654" y="62837"/>
                </a:lnTo>
                <a:lnTo>
                  <a:pt x="6151" y="68085"/>
                </a:lnTo>
                <a:lnTo>
                  <a:pt x="7276" y="73172"/>
                </a:lnTo>
                <a:lnTo>
                  <a:pt x="8819" y="78150"/>
                </a:lnTo>
                <a:lnTo>
                  <a:pt x="10642" y="83056"/>
                </a:lnTo>
                <a:lnTo>
                  <a:pt x="12651" y="87914"/>
                </a:lnTo>
                <a:lnTo>
                  <a:pt x="14784" y="92741"/>
                </a:lnTo>
                <a:lnTo>
                  <a:pt x="17000" y="97546"/>
                </a:lnTo>
                <a:lnTo>
                  <a:pt x="19271" y="101543"/>
                </a:lnTo>
                <a:lnTo>
                  <a:pt x="21578" y="105002"/>
                </a:lnTo>
                <a:lnTo>
                  <a:pt x="23911" y="108101"/>
                </a:lnTo>
                <a:lnTo>
                  <a:pt x="26259" y="110962"/>
                </a:lnTo>
                <a:lnTo>
                  <a:pt x="28619" y="113662"/>
                </a:lnTo>
                <a:lnTo>
                  <a:pt x="30985" y="116256"/>
                </a:lnTo>
                <a:lnTo>
                  <a:pt x="33357" y="117985"/>
                </a:lnTo>
                <a:lnTo>
                  <a:pt x="38109" y="119907"/>
                </a:lnTo>
                <a:lnTo>
                  <a:pt x="40487" y="119626"/>
                </a:lnTo>
                <a:lnTo>
                  <a:pt x="42866" y="118644"/>
                </a:lnTo>
                <a:lnTo>
                  <a:pt x="45246" y="117196"/>
                </a:lnTo>
                <a:lnTo>
                  <a:pt x="46833" y="115437"/>
                </a:lnTo>
                <a:lnTo>
                  <a:pt x="47891" y="113471"/>
                </a:lnTo>
                <a:lnTo>
                  <a:pt x="48596" y="111366"/>
                </a:lnTo>
                <a:lnTo>
                  <a:pt x="51496" y="106911"/>
                </a:lnTo>
                <a:lnTo>
                  <a:pt x="53381" y="104612"/>
                </a:lnTo>
                <a:lnTo>
                  <a:pt x="56225" y="100697"/>
                </a:lnTo>
                <a:lnTo>
                  <a:pt x="63618" y="89998"/>
                </a:lnTo>
                <a:lnTo>
                  <a:pt x="67018" y="84605"/>
                </a:lnTo>
                <a:lnTo>
                  <a:pt x="70079" y="79422"/>
                </a:lnTo>
                <a:lnTo>
                  <a:pt x="72913" y="74380"/>
                </a:lnTo>
                <a:lnTo>
                  <a:pt x="75596" y="68637"/>
                </a:lnTo>
                <a:lnTo>
                  <a:pt x="78179" y="62427"/>
                </a:lnTo>
                <a:lnTo>
                  <a:pt x="80694" y="55905"/>
                </a:lnTo>
                <a:lnTo>
                  <a:pt x="82371" y="49970"/>
                </a:lnTo>
                <a:lnTo>
                  <a:pt x="83489" y="44426"/>
                </a:lnTo>
                <a:lnTo>
                  <a:pt x="84234" y="39142"/>
                </a:lnTo>
                <a:lnTo>
                  <a:pt x="84731" y="34826"/>
                </a:lnTo>
                <a:lnTo>
                  <a:pt x="85063" y="31155"/>
                </a:lnTo>
                <a:lnTo>
                  <a:pt x="85283" y="27914"/>
                </a:lnTo>
                <a:lnTo>
                  <a:pt x="86224" y="25753"/>
                </a:lnTo>
                <a:lnTo>
                  <a:pt x="87646" y="24313"/>
                </a:lnTo>
                <a:lnTo>
                  <a:pt x="92778" y="21481"/>
                </a:lnTo>
                <a:lnTo>
                  <a:pt x="92842" y="25239"/>
                </a:lnTo>
                <a:lnTo>
                  <a:pt x="92861" y="35172"/>
                </a:lnTo>
                <a:lnTo>
                  <a:pt x="93657" y="39323"/>
                </a:lnTo>
                <a:lnTo>
                  <a:pt x="94982" y="43678"/>
                </a:lnTo>
                <a:lnTo>
                  <a:pt x="96659" y="48168"/>
                </a:lnTo>
                <a:lnTo>
                  <a:pt x="97777" y="52750"/>
                </a:lnTo>
                <a:lnTo>
                  <a:pt x="98522" y="57392"/>
                </a:lnTo>
                <a:lnTo>
                  <a:pt x="99019" y="62074"/>
                </a:lnTo>
                <a:lnTo>
                  <a:pt x="100144" y="67576"/>
                </a:lnTo>
                <a:lnTo>
                  <a:pt x="101688" y="73626"/>
                </a:lnTo>
                <a:lnTo>
                  <a:pt x="103510" y="80041"/>
                </a:lnTo>
                <a:lnTo>
                  <a:pt x="105520" y="85904"/>
                </a:lnTo>
                <a:lnTo>
                  <a:pt x="107653" y="91401"/>
                </a:lnTo>
                <a:lnTo>
                  <a:pt x="109868" y="96653"/>
                </a:lnTo>
                <a:lnTo>
                  <a:pt x="112139" y="101742"/>
                </a:lnTo>
                <a:lnTo>
                  <a:pt x="116779" y="111629"/>
                </a:lnTo>
                <a:lnTo>
                  <a:pt x="119128" y="115695"/>
                </a:lnTo>
                <a:lnTo>
                  <a:pt x="121487" y="119199"/>
                </a:lnTo>
                <a:lnTo>
                  <a:pt x="123854" y="122328"/>
                </a:lnTo>
                <a:lnTo>
                  <a:pt x="127019" y="126002"/>
                </a:lnTo>
                <a:lnTo>
                  <a:pt x="130717" y="130039"/>
                </a:lnTo>
                <a:lnTo>
                  <a:pt x="141389" y="141189"/>
                </a:lnTo>
                <a:lnTo>
                  <a:pt x="144266" y="144132"/>
                </a:lnTo>
                <a:lnTo>
                  <a:pt x="147771" y="146888"/>
                </a:lnTo>
                <a:lnTo>
                  <a:pt x="151695" y="149519"/>
                </a:lnTo>
                <a:lnTo>
                  <a:pt x="164306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2"/>
          <p:cNvSpPr/>
          <p:nvPr/>
        </p:nvSpPr>
        <p:spPr>
          <a:xfrm>
            <a:off x="1344366" y="2864643"/>
            <a:ext cx="77241" cy="121445"/>
          </a:xfrm>
          <a:custGeom>
            <a:avLst/>
            <a:gdLst/>
            <a:ahLst/>
            <a:cxnLst/>
            <a:rect l="0" t="0" r="0" b="0"/>
            <a:pathLst>
              <a:path w="77241" h="121445">
                <a:moveTo>
                  <a:pt x="34377" y="0"/>
                </a:moveTo>
                <a:lnTo>
                  <a:pt x="41227" y="0"/>
                </a:lnTo>
                <a:lnTo>
                  <a:pt x="37641" y="0"/>
                </a:lnTo>
                <a:lnTo>
                  <a:pt x="35760" y="794"/>
                </a:lnTo>
                <a:lnTo>
                  <a:pt x="33711" y="2117"/>
                </a:lnTo>
                <a:lnTo>
                  <a:pt x="31552" y="3793"/>
                </a:lnTo>
                <a:lnTo>
                  <a:pt x="30113" y="5704"/>
                </a:lnTo>
                <a:lnTo>
                  <a:pt x="29153" y="7771"/>
                </a:lnTo>
                <a:lnTo>
                  <a:pt x="28513" y="9943"/>
                </a:lnTo>
                <a:lnTo>
                  <a:pt x="26499" y="12186"/>
                </a:lnTo>
                <a:lnTo>
                  <a:pt x="23569" y="14474"/>
                </a:lnTo>
                <a:lnTo>
                  <a:pt x="20028" y="16793"/>
                </a:lnTo>
                <a:lnTo>
                  <a:pt x="17667" y="19927"/>
                </a:lnTo>
                <a:lnTo>
                  <a:pt x="16093" y="23603"/>
                </a:lnTo>
                <a:lnTo>
                  <a:pt x="15044" y="27642"/>
                </a:lnTo>
                <a:lnTo>
                  <a:pt x="13551" y="31128"/>
                </a:lnTo>
                <a:lnTo>
                  <a:pt x="11762" y="34246"/>
                </a:lnTo>
                <a:lnTo>
                  <a:pt x="9775" y="37118"/>
                </a:lnTo>
                <a:lnTo>
                  <a:pt x="7657" y="40621"/>
                </a:lnTo>
                <a:lnTo>
                  <a:pt x="5451" y="44543"/>
                </a:lnTo>
                <a:lnTo>
                  <a:pt x="3187" y="48745"/>
                </a:lnTo>
                <a:lnTo>
                  <a:pt x="1678" y="53135"/>
                </a:lnTo>
                <a:lnTo>
                  <a:pt x="671" y="57648"/>
                </a:lnTo>
                <a:lnTo>
                  <a:pt x="0" y="62245"/>
                </a:lnTo>
                <a:lnTo>
                  <a:pt x="347" y="66897"/>
                </a:lnTo>
                <a:lnTo>
                  <a:pt x="1372" y="71585"/>
                </a:lnTo>
                <a:lnTo>
                  <a:pt x="2848" y="76299"/>
                </a:lnTo>
                <a:lnTo>
                  <a:pt x="4627" y="81028"/>
                </a:lnTo>
                <a:lnTo>
                  <a:pt x="6606" y="85769"/>
                </a:lnTo>
                <a:lnTo>
                  <a:pt x="8719" y="90517"/>
                </a:lnTo>
                <a:lnTo>
                  <a:pt x="10128" y="94476"/>
                </a:lnTo>
                <a:lnTo>
                  <a:pt x="11067" y="97909"/>
                </a:lnTo>
                <a:lnTo>
                  <a:pt x="11694" y="100992"/>
                </a:lnTo>
                <a:lnTo>
                  <a:pt x="13698" y="103840"/>
                </a:lnTo>
                <a:lnTo>
                  <a:pt x="16623" y="106533"/>
                </a:lnTo>
                <a:lnTo>
                  <a:pt x="20160" y="109122"/>
                </a:lnTo>
                <a:lnTo>
                  <a:pt x="24105" y="111642"/>
                </a:lnTo>
                <a:lnTo>
                  <a:pt x="28323" y="114116"/>
                </a:lnTo>
                <a:lnTo>
                  <a:pt x="32722" y="116558"/>
                </a:lnTo>
                <a:lnTo>
                  <a:pt x="37243" y="118187"/>
                </a:lnTo>
                <a:lnTo>
                  <a:pt x="41844" y="119273"/>
                </a:lnTo>
                <a:lnTo>
                  <a:pt x="46499" y="119996"/>
                </a:lnTo>
                <a:lnTo>
                  <a:pt x="50396" y="120479"/>
                </a:lnTo>
                <a:lnTo>
                  <a:pt x="53788" y="120801"/>
                </a:lnTo>
                <a:lnTo>
                  <a:pt x="56842" y="121015"/>
                </a:lnTo>
                <a:lnTo>
                  <a:pt x="60467" y="121158"/>
                </a:lnTo>
                <a:lnTo>
                  <a:pt x="7724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3"/>
          <p:cNvSpPr/>
          <p:nvPr/>
        </p:nvSpPr>
        <p:spPr>
          <a:xfrm>
            <a:off x="1485987" y="2786062"/>
            <a:ext cx="35632" cy="185739"/>
          </a:xfrm>
          <a:custGeom>
            <a:avLst/>
            <a:gdLst/>
            <a:ahLst/>
            <a:cxnLst/>
            <a:rect l="0" t="0" r="0" b="0"/>
            <a:pathLst>
              <a:path w="35632" h="185739">
                <a:moveTo>
                  <a:pt x="7056" y="0"/>
                </a:moveTo>
                <a:lnTo>
                  <a:pt x="7056" y="3793"/>
                </a:lnTo>
                <a:lnTo>
                  <a:pt x="6262" y="4910"/>
                </a:lnTo>
                <a:lnTo>
                  <a:pt x="4940" y="5654"/>
                </a:lnTo>
                <a:lnTo>
                  <a:pt x="3264" y="6151"/>
                </a:lnTo>
                <a:lnTo>
                  <a:pt x="2147" y="7276"/>
                </a:lnTo>
                <a:lnTo>
                  <a:pt x="1402" y="8819"/>
                </a:lnTo>
                <a:lnTo>
                  <a:pt x="905" y="10642"/>
                </a:lnTo>
                <a:lnTo>
                  <a:pt x="574" y="13445"/>
                </a:lnTo>
                <a:lnTo>
                  <a:pt x="354" y="16901"/>
                </a:lnTo>
                <a:lnTo>
                  <a:pt x="207" y="20792"/>
                </a:lnTo>
                <a:lnTo>
                  <a:pt x="0" y="37646"/>
                </a:lnTo>
                <a:lnTo>
                  <a:pt x="764" y="43354"/>
                </a:lnTo>
                <a:lnTo>
                  <a:pt x="2068" y="48746"/>
                </a:lnTo>
                <a:lnTo>
                  <a:pt x="3731" y="53929"/>
                </a:lnTo>
                <a:lnTo>
                  <a:pt x="4839" y="59765"/>
                </a:lnTo>
                <a:lnTo>
                  <a:pt x="5578" y="66037"/>
                </a:lnTo>
                <a:lnTo>
                  <a:pt x="6071" y="72600"/>
                </a:lnTo>
                <a:lnTo>
                  <a:pt x="7193" y="79356"/>
                </a:lnTo>
                <a:lnTo>
                  <a:pt x="8735" y="86242"/>
                </a:lnTo>
                <a:lnTo>
                  <a:pt x="10557" y="93213"/>
                </a:lnTo>
                <a:lnTo>
                  <a:pt x="11771" y="99448"/>
                </a:lnTo>
                <a:lnTo>
                  <a:pt x="12581" y="105193"/>
                </a:lnTo>
                <a:lnTo>
                  <a:pt x="13121" y="110610"/>
                </a:lnTo>
                <a:lnTo>
                  <a:pt x="14274" y="116602"/>
                </a:lnTo>
                <a:lnTo>
                  <a:pt x="15837" y="122979"/>
                </a:lnTo>
                <a:lnTo>
                  <a:pt x="17673" y="129611"/>
                </a:lnTo>
                <a:lnTo>
                  <a:pt x="19690" y="135620"/>
                </a:lnTo>
                <a:lnTo>
                  <a:pt x="21829" y="141213"/>
                </a:lnTo>
                <a:lnTo>
                  <a:pt x="24048" y="146530"/>
                </a:lnTo>
                <a:lnTo>
                  <a:pt x="25528" y="151662"/>
                </a:lnTo>
                <a:lnTo>
                  <a:pt x="26515" y="156670"/>
                </a:lnTo>
                <a:lnTo>
                  <a:pt x="27172" y="161597"/>
                </a:lnTo>
                <a:lnTo>
                  <a:pt x="28404" y="166469"/>
                </a:lnTo>
                <a:lnTo>
                  <a:pt x="30020" y="171304"/>
                </a:lnTo>
                <a:lnTo>
                  <a:pt x="35631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4"/>
          <p:cNvSpPr/>
          <p:nvPr/>
        </p:nvSpPr>
        <p:spPr>
          <a:xfrm>
            <a:off x="1578768" y="2850385"/>
            <a:ext cx="114301" cy="142847"/>
          </a:xfrm>
          <a:custGeom>
            <a:avLst/>
            <a:gdLst/>
            <a:ahLst/>
            <a:cxnLst/>
            <a:rect l="0" t="0" r="0" b="0"/>
            <a:pathLst>
              <a:path w="114301" h="142847">
                <a:moveTo>
                  <a:pt x="0" y="71408"/>
                </a:moveTo>
                <a:lnTo>
                  <a:pt x="3793" y="67616"/>
                </a:lnTo>
                <a:lnTo>
                  <a:pt x="5704" y="66499"/>
                </a:lnTo>
                <a:lnTo>
                  <a:pt x="7771" y="65754"/>
                </a:lnTo>
                <a:lnTo>
                  <a:pt x="9943" y="65258"/>
                </a:lnTo>
                <a:lnTo>
                  <a:pt x="12185" y="64133"/>
                </a:lnTo>
                <a:lnTo>
                  <a:pt x="14474" y="62589"/>
                </a:lnTo>
                <a:lnTo>
                  <a:pt x="16793" y="60766"/>
                </a:lnTo>
                <a:lnTo>
                  <a:pt x="19927" y="59551"/>
                </a:lnTo>
                <a:lnTo>
                  <a:pt x="23603" y="58741"/>
                </a:lnTo>
                <a:lnTo>
                  <a:pt x="27642" y="58201"/>
                </a:lnTo>
                <a:lnTo>
                  <a:pt x="31922" y="57047"/>
                </a:lnTo>
                <a:lnTo>
                  <a:pt x="36363" y="55484"/>
                </a:lnTo>
                <a:lnTo>
                  <a:pt x="40911" y="53649"/>
                </a:lnTo>
                <a:lnTo>
                  <a:pt x="45530" y="51631"/>
                </a:lnTo>
                <a:lnTo>
                  <a:pt x="54896" y="47273"/>
                </a:lnTo>
                <a:lnTo>
                  <a:pt x="59616" y="45793"/>
                </a:lnTo>
                <a:lnTo>
                  <a:pt x="64351" y="44806"/>
                </a:lnTo>
                <a:lnTo>
                  <a:pt x="69094" y="44148"/>
                </a:lnTo>
                <a:lnTo>
                  <a:pt x="73844" y="42917"/>
                </a:lnTo>
                <a:lnTo>
                  <a:pt x="78598" y="41301"/>
                </a:lnTo>
                <a:lnTo>
                  <a:pt x="83355" y="39431"/>
                </a:lnTo>
                <a:lnTo>
                  <a:pt x="88114" y="37390"/>
                </a:lnTo>
                <a:lnTo>
                  <a:pt x="97635" y="33006"/>
                </a:lnTo>
                <a:lnTo>
                  <a:pt x="101603" y="30725"/>
                </a:lnTo>
                <a:lnTo>
                  <a:pt x="105042" y="28411"/>
                </a:lnTo>
                <a:lnTo>
                  <a:pt x="108128" y="26075"/>
                </a:lnTo>
                <a:lnTo>
                  <a:pt x="110185" y="23724"/>
                </a:lnTo>
                <a:lnTo>
                  <a:pt x="111557" y="21362"/>
                </a:lnTo>
                <a:lnTo>
                  <a:pt x="112471" y="18994"/>
                </a:lnTo>
                <a:lnTo>
                  <a:pt x="113081" y="16622"/>
                </a:lnTo>
                <a:lnTo>
                  <a:pt x="113487" y="14247"/>
                </a:lnTo>
                <a:lnTo>
                  <a:pt x="114140" y="8524"/>
                </a:lnTo>
                <a:lnTo>
                  <a:pt x="112606" y="7260"/>
                </a:lnTo>
                <a:lnTo>
                  <a:pt x="109995" y="5624"/>
                </a:lnTo>
                <a:lnTo>
                  <a:pt x="101985" y="1088"/>
                </a:lnTo>
                <a:lnTo>
                  <a:pt x="99740" y="715"/>
                </a:lnTo>
                <a:lnTo>
                  <a:pt x="96656" y="467"/>
                </a:lnTo>
                <a:lnTo>
                  <a:pt x="93012" y="302"/>
                </a:lnTo>
                <a:lnTo>
                  <a:pt x="84731" y="118"/>
                </a:lnTo>
                <a:lnTo>
                  <a:pt x="66479" y="0"/>
                </a:lnTo>
                <a:lnTo>
                  <a:pt x="61782" y="784"/>
                </a:lnTo>
                <a:lnTo>
                  <a:pt x="57063" y="2100"/>
                </a:lnTo>
                <a:lnTo>
                  <a:pt x="52330" y="3772"/>
                </a:lnTo>
                <a:lnTo>
                  <a:pt x="47586" y="5680"/>
                </a:lnTo>
                <a:lnTo>
                  <a:pt x="42837" y="7745"/>
                </a:lnTo>
                <a:lnTo>
                  <a:pt x="38083" y="9917"/>
                </a:lnTo>
                <a:lnTo>
                  <a:pt x="34120" y="12158"/>
                </a:lnTo>
                <a:lnTo>
                  <a:pt x="30684" y="14445"/>
                </a:lnTo>
                <a:lnTo>
                  <a:pt x="27600" y="16764"/>
                </a:lnTo>
                <a:lnTo>
                  <a:pt x="24750" y="19898"/>
                </a:lnTo>
                <a:lnTo>
                  <a:pt x="22056" y="23574"/>
                </a:lnTo>
                <a:lnTo>
                  <a:pt x="19467" y="27613"/>
                </a:lnTo>
                <a:lnTo>
                  <a:pt x="16947" y="31892"/>
                </a:lnTo>
                <a:lnTo>
                  <a:pt x="14473" y="36333"/>
                </a:lnTo>
                <a:lnTo>
                  <a:pt x="12030" y="40881"/>
                </a:lnTo>
                <a:lnTo>
                  <a:pt x="10401" y="45501"/>
                </a:lnTo>
                <a:lnTo>
                  <a:pt x="9316" y="50168"/>
                </a:lnTo>
                <a:lnTo>
                  <a:pt x="8592" y="54867"/>
                </a:lnTo>
                <a:lnTo>
                  <a:pt x="8903" y="59587"/>
                </a:lnTo>
                <a:lnTo>
                  <a:pt x="9904" y="64321"/>
                </a:lnTo>
                <a:lnTo>
                  <a:pt x="13133" y="74608"/>
                </a:lnTo>
                <a:lnTo>
                  <a:pt x="17214" y="87118"/>
                </a:lnTo>
                <a:lnTo>
                  <a:pt x="19414" y="92994"/>
                </a:lnTo>
                <a:lnTo>
                  <a:pt x="21674" y="98499"/>
                </a:lnTo>
                <a:lnTo>
                  <a:pt x="23974" y="103756"/>
                </a:lnTo>
                <a:lnTo>
                  <a:pt x="27095" y="108055"/>
                </a:lnTo>
                <a:lnTo>
                  <a:pt x="30764" y="111714"/>
                </a:lnTo>
                <a:lnTo>
                  <a:pt x="34797" y="114948"/>
                </a:lnTo>
                <a:lnTo>
                  <a:pt x="39073" y="118691"/>
                </a:lnTo>
                <a:lnTo>
                  <a:pt x="43511" y="122774"/>
                </a:lnTo>
                <a:lnTo>
                  <a:pt x="48058" y="127083"/>
                </a:lnTo>
                <a:lnTo>
                  <a:pt x="52676" y="130750"/>
                </a:lnTo>
                <a:lnTo>
                  <a:pt x="57342" y="133989"/>
                </a:lnTo>
                <a:lnTo>
                  <a:pt x="62041" y="136941"/>
                </a:lnTo>
                <a:lnTo>
                  <a:pt x="67554" y="138909"/>
                </a:lnTo>
                <a:lnTo>
                  <a:pt x="73611" y="140221"/>
                </a:lnTo>
                <a:lnTo>
                  <a:pt x="80031" y="141096"/>
                </a:lnTo>
                <a:lnTo>
                  <a:pt x="85104" y="141679"/>
                </a:lnTo>
                <a:lnTo>
                  <a:pt x="89280" y="142068"/>
                </a:lnTo>
                <a:lnTo>
                  <a:pt x="92857" y="142327"/>
                </a:lnTo>
                <a:lnTo>
                  <a:pt x="96830" y="142500"/>
                </a:lnTo>
                <a:lnTo>
                  <a:pt x="114300" y="1428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5"/>
          <p:cNvSpPr/>
          <p:nvPr/>
        </p:nvSpPr>
        <p:spPr>
          <a:xfrm>
            <a:off x="1743395" y="2878931"/>
            <a:ext cx="171131" cy="114301"/>
          </a:xfrm>
          <a:custGeom>
            <a:avLst/>
            <a:gdLst/>
            <a:ahLst/>
            <a:cxnLst/>
            <a:rect l="0" t="0" r="0" b="0"/>
            <a:pathLst>
              <a:path w="171131" h="114301">
                <a:moveTo>
                  <a:pt x="13967" y="0"/>
                </a:moveTo>
                <a:lnTo>
                  <a:pt x="7816" y="0"/>
                </a:lnTo>
                <a:lnTo>
                  <a:pt x="5148" y="2116"/>
                </a:lnTo>
                <a:lnTo>
                  <a:pt x="3325" y="3793"/>
                </a:lnTo>
                <a:lnTo>
                  <a:pt x="2110" y="5703"/>
                </a:lnTo>
                <a:lnTo>
                  <a:pt x="1300" y="7771"/>
                </a:lnTo>
                <a:lnTo>
                  <a:pt x="760" y="9943"/>
                </a:lnTo>
                <a:lnTo>
                  <a:pt x="400" y="12979"/>
                </a:lnTo>
                <a:lnTo>
                  <a:pt x="160" y="16590"/>
                </a:lnTo>
                <a:lnTo>
                  <a:pt x="0" y="20585"/>
                </a:lnTo>
                <a:lnTo>
                  <a:pt x="687" y="24836"/>
                </a:lnTo>
                <a:lnTo>
                  <a:pt x="1939" y="29257"/>
                </a:lnTo>
                <a:lnTo>
                  <a:pt x="3567" y="33792"/>
                </a:lnTo>
                <a:lnTo>
                  <a:pt x="5446" y="38403"/>
                </a:lnTo>
                <a:lnTo>
                  <a:pt x="7493" y="43064"/>
                </a:lnTo>
                <a:lnTo>
                  <a:pt x="11883" y="52477"/>
                </a:lnTo>
                <a:lnTo>
                  <a:pt x="16480" y="61952"/>
                </a:lnTo>
                <a:lnTo>
                  <a:pt x="18818" y="65908"/>
                </a:lnTo>
                <a:lnTo>
                  <a:pt x="21169" y="69338"/>
                </a:lnTo>
                <a:lnTo>
                  <a:pt x="23531" y="72419"/>
                </a:lnTo>
                <a:lnTo>
                  <a:pt x="26693" y="75267"/>
                </a:lnTo>
                <a:lnTo>
                  <a:pt x="30389" y="77959"/>
                </a:lnTo>
                <a:lnTo>
                  <a:pt x="34440" y="80548"/>
                </a:lnTo>
                <a:lnTo>
                  <a:pt x="37934" y="83067"/>
                </a:lnTo>
                <a:lnTo>
                  <a:pt x="41058" y="85541"/>
                </a:lnTo>
                <a:lnTo>
                  <a:pt x="43934" y="87983"/>
                </a:lnTo>
                <a:lnTo>
                  <a:pt x="47439" y="89612"/>
                </a:lnTo>
                <a:lnTo>
                  <a:pt x="51363" y="90698"/>
                </a:lnTo>
                <a:lnTo>
                  <a:pt x="55566" y="91421"/>
                </a:lnTo>
                <a:lnTo>
                  <a:pt x="59956" y="91904"/>
                </a:lnTo>
                <a:lnTo>
                  <a:pt x="64470" y="92225"/>
                </a:lnTo>
                <a:lnTo>
                  <a:pt x="69067" y="92440"/>
                </a:lnTo>
                <a:lnTo>
                  <a:pt x="72925" y="91789"/>
                </a:lnTo>
                <a:lnTo>
                  <a:pt x="76291" y="90561"/>
                </a:lnTo>
                <a:lnTo>
                  <a:pt x="79329" y="88949"/>
                </a:lnTo>
                <a:lnTo>
                  <a:pt x="82148" y="87081"/>
                </a:lnTo>
                <a:lnTo>
                  <a:pt x="84821" y="85041"/>
                </a:lnTo>
                <a:lnTo>
                  <a:pt x="87397" y="82888"/>
                </a:lnTo>
                <a:lnTo>
                  <a:pt x="89908" y="79865"/>
                </a:lnTo>
                <a:lnTo>
                  <a:pt x="92375" y="76262"/>
                </a:lnTo>
                <a:lnTo>
                  <a:pt x="94814" y="72273"/>
                </a:lnTo>
                <a:lnTo>
                  <a:pt x="97234" y="68025"/>
                </a:lnTo>
                <a:lnTo>
                  <a:pt x="102039" y="59073"/>
                </a:lnTo>
                <a:lnTo>
                  <a:pt x="103638" y="54463"/>
                </a:lnTo>
                <a:lnTo>
                  <a:pt x="104704" y="49802"/>
                </a:lnTo>
                <a:lnTo>
                  <a:pt x="105415" y="45108"/>
                </a:lnTo>
                <a:lnTo>
                  <a:pt x="105889" y="40391"/>
                </a:lnTo>
                <a:lnTo>
                  <a:pt x="106204" y="35658"/>
                </a:lnTo>
                <a:lnTo>
                  <a:pt x="106555" y="26961"/>
                </a:lnTo>
                <a:lnTo>
                  <a:pt x="106835" y="14335"/>
                </a:lnTo>
                <a:lnTo>
                  <a:pt x="106836" y="28027"/>
                </a:lnTo>
                <a:lnTo>
                  <a:pt x="107630" y="32178"/>
                </a:lnTo>
                <a:lnTo>
                  <a:pt x="108952" y="36533"/>
                </a:lnTo>
                <a:lnTo>
                  <a:pt x="110628" y="41024"/>
                </a:lnTo>
                <a:lnTo>
                  <a:pt x="112539" y="45606"/>
                </a:lnTo>
                <a:lnTo>
                  <a:pt x="114607" y="50248"/>
                </a:lnTo>
                <a:lnTo>
                  <a:pt x="119021" y="59638"/>
                </a:lnTo>
                <a:lnTo>
                  <a:pt x="130685" y="83358"/>
                </a:lnTo>
                <a:lnTo>
                  <a:pt x="133848" y="87322"/>
                </a:lnTo>
                <a:lnTo>
                  <a:pt x="137544" y="90758"/>
                </a:lnTo>
                <a:lnTo>
                  <a:pt x="141595" y="93843"/>
                </a:lnTo>
                <a:lnTo>
                  <a:pt x="145090" y="96693"/>
                </a:lnTo>
                <a:lnTo>
                  <a:pt x="148214" y="99387"/>
                </a:lnTo>
                <a:lnTo>
                  <a:pt x="151090" y="101977"/>
                </a:lnTo>
                <a:lnTo>
                  <a:pt x="156402" y="106971"/>
                </a:lnTo>
                <a:lnTo>
                  <a:pt x="158930" y="109414"/>
                </a:lnTo>
                <a:lnTo>
                  <a:pt x="161409" y="111042"/>
                </a:lnTo>
                <a:lnTo>
                  <a:pt x="163856" y="112128"/>
                </a:lnTo>
                <a:lnTo>
                  <a:pt x="17113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6"/>
          <p:cNvSpPr/>
          <p:nvPr/>
        </p:nvSpPr>
        <p:spPr>
          <a:xfrm>
            <a:off x="1958918" y="2828925"/>
            <a:ext cx="112519" cy="178594"/>
          </a:xfrm>
          <a:custGeom>
            <a:avLst/>
            <a:gdLst/>
            <a:ahLst/>
            <a:cxnLst/>
            <a:rect l="0" t="0" r="0" b="0"/>
            <a:pathLst>
              <a:path w="112519" h="178594">
                <a:moveTo>
                  <a:pt x="62763" y="0"/>
                </a:moveTo>
                <a:lnTo>
                  <a:pt x="58970" y="0"/>
                </a:lnTo>
                <a:lnTo>
                  <a:pt x="56266" y="793"/>
                </a:lnTo>
                <a:lnTo>
                  <a:pt x="52875" y="2116"/>
                </a:lnTo>
                <a:lnTo>
                  <a:pt x="49027" y="3792"/>
                </a:lnTo>
                <a:lnTo>
                  <a:pt x="40519" y="7770"/>
                </a:lnTo>
                <a:lnTo>
                  <a:pt x="36027" y="9942"/>
                </a:lnTo>
                <a:lnTo>
                  <a:pt x="31445" y="11391"/>
                </a:lnTo>
                <a:lnTo>
                  <a:pt x="26803" y="12356"/>
                </a:lnTo>
                <a:lnTo>
                  <a:pt x="22121" y="13000"/>
                </a:lnTo>
                <a:lnTo>
                  <a:pt x="18206" y="14223"/>
                </a:lnTo>
                <a:lnTo>
                  <a:pt x="14802" y="15831"/>
                </a:lnTo>
                <a:lnTo>
                  <a:pt x="11739" y="17698"/>
                </a:lnTo>
                <a:lnTo>
                  <a:pt x="8903" y="19736"/>
                </a:lnTo>
                <a:lnTo>
                  <a:pt x="6219" y="21888"/>
                </a:lnTo>
                <a:lnTo>
                  <a:pt x="3636" y="24117"/>
                </a:lnTo>
                <a:lnTo>
                  <a:pt x="1913" y="26397"/>
                </a:lnTo>
                <a:lnTo>
                  <a:pt x="0" y="31046"/>
                </a:lnTo>
                <a:lnTo>
                  <a:pt x="283" y="33397"/>
                </a:lnTo>
                <a:lnTo>
                  <a:pt x="1266" y="35759"/>
                </a:lnTo>
                <a:lnTo>
                  <a:pt x="4475" y="40499"/>
                </a:lnTo>
                <a:lnTo>
                  <a:pt x="6441" y="42874"/>
                </a:lnTo>
                <a:lnTo>
                  <a:pt x="8547" y="45251"/>
                </a:lnTo>
                <a:lnTo>
                  <a:pt x="15119" y="52126"/>
                </a:lnTo>
                <a:lnTo>
                  <a:pt x="19094" y="56182"/>
                </a:lnTo>
                <a:lnTo>
                  <a:pt x="24125" y="59680"/>
                </a:lnTo>
                <a:lnTo>
                  <a:pt x="29861" y="62805"/>
                </a:lnTo>
                <a:lnTo>
                  <a:pt x="36066" y="65682"/>
                </a:lnTo>
                <a:lnTo>
                  <a:pt x="42583" y="69188"/>
                </a:lnTo>
                <a:lnTo>
                  <a:pt x="49310" y="73113"/>
                </a:lnTo>
                <a:lnTo>
                  <a:pt x="56176" y="77317"/>
                </a:lnTo>
                <a:lnTo>
                  <a:pt x="62340" y="80913"/>
                </a:lnTo>
                <a:lnTo>
                  <a:pt x="73423" y="87026"/>
                </a:lnTo>
                <a:lnTo>
                  <a:pt x="78601" y="90561"/>
                </a:lnTo>
                <a:lnTo>
                  <a:pt x="83640" y="94505"/>
                </a:lnTo>
                <a:lnTo>
                  <a:pt x="88588" y="98722"/>
                </a:lnTo>
                <a:lnTo>
                  <a:pt x="93473" y="103121"/>
                </a:lnTo>
                <a:lnTo>
                  <a:pt x="103135" y="112242"/>
                </a:lnTo>
                <a:lnTo>
                  <a:pt x="106346" y="116102"/>
                </a:lnTo>
                <a:lnTo>
                  <a:pt x="108487" y="119471"/>
                </a:lnTo>
                <a:lnTo>
                  <a:pt x="109915" y="122509"/>
                </a:lnTo>
                <a:lnTo>
                  <a:pt x="110866" y="126123"/>
                </a:lnTo>
                <a:lnTo>
                  <a:pt x="111500" y="130119"/>
                </a:lnTo>
                <a:lnTo>
                  <a:pt x="111923" y="134371"/>
                </a:lnTo>
                <a:lnTo>
                  <a:pt x="112205" y="138793"/>
                </a:lnTo>
                <a:lnTo>
                  <a:pt x="112393" y="143329"/>
                </a:lnTo>
                <a:lnTo>
                  <a:pt x="112518" y="147940"/>
                </a:lnTo>
                <a:lnTo>
                  <a:pt x="111808" y="151808"/>
                </a:lnTo>
                <a:lnTo>
                  <a:pt x="110541" y="155180"/>
                </a:lnTo>
                <a:lnTo>
                  <a:pt x="108903" y="158222"/>
                </a:lnTo>
                <a:lnTo>
                  <a:pt x="105429" y="161838"/>
                </a:lnTo>
                <a:lnTo>
                  <a:pt x="100732" y="165835"/>
                </a:lnTo>
                <a:lnTo>
                  <a:pt x="84194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7"/>
          <p:cNvSpPr/>
          <p:nvPr/>
        </p:nvSpPr>
        <p:spPr>
          <a:xfrm>
            <a:off x="6936581" y="5172212"/>
            <a:ext cx="171451" cy="192287"/>
          </a:xfrm>
          <a:custGeom>
            <a:avLst/>
            <a:gdLst/>
            <a:ahLst/>
            <a:cxnLst/>
            <a:rect l="0" t="0" r="0" b="0"/>
            <a:pathLst>
              <a:path w="171451" h="192287">
                <a:moveTo>
                  <a:pt x="0" y="7007"/>
                </a:moveTo>
                <a:lnTo>
                  <a:pt x="0" y="33742"/>
                </a:lnTo>
                <a:lnTo>
                  <a:pt x="794" y="39117"/>
                </a:lnTo>
                <a:lnTo>
                  <a:pt x="2117" y="45083"/>
                </a:lnTo>
                <a:lnTo>
                  <a:pt x="3793" y="51441"/>
                </a:lnTo>
                <a:lnTo>
                  <a:pt x="5703" y="58060"/>
                </a:lnTo>
                <a:lnTo>
                  <a:pt x="9943" y="71765"/>
                </a:lnTo>
                <a:lnTo>
                  <a:pt x="16793" y="92869"/>
                </a:lnTo>
                <a:lnTo>
                  <a:pt x="18339" y="99967"/>
                </a:lnTo>
                <a:lnTo>
                  <a:pt x="19369" y="107080"/>
                </a:lnTo>
                <a:lnTo>
                  <a:pt x="20057" y="114204"/>
                </a:lnTo>
                <a:lnTo>
                  <a:pt x="21309" y="121334"/>
                </a:lnTo>
                <a:lnTo>
                  <a:pt x="22937" y="128469"/>
                </a:lnTo>
                <a:lnTo>
                  <a:pt x="24817" y="135606"/>
                </a:lnTo>
                <a:lnTo>
                  <a:pt x="26069" y="141952"/>
                </a:lnTo>
                <a:lnTo>
                  <a:pt x="26904" y="147770"/>
                </a:lnTo>
                <a:lnTo>
                  <a:pt x="27462" y="153237"/>
                </a:lnTo>
                <a:lnTo>
                  <a:pt x="27833" y="158468"/>
                </a:lnTo>
                <a:lnTo>
                  <a:pt x="28079" y="163543"/>
                </a:lnTo>
                <a:lnTo>
                  <a:pt x="28429" y="176154"/>
                </a:lnTo>
                <a:lnTo>
                  <a:pt x="28572" y="192286"/>
                </a:lnTo>
                <a:lnTo>
                  <a:pt x="28575" y="111112"/>
                </a:lnTo>
                <a:lnTo>
                  <a:pt x="29369" y="102604"/>
                </a:lnTo>
                <a:lnTo>
                  <a:pt x="30692" y="94550"/>
                </a:lnTo>
                <a:lnTo>
                  <a:pt x="32368" y="86801"/>
                </a:lnTo>
                <a:lnTo>
                  <a:pt x="34278" y="79253"/>
                </a:lnTo>
                <a:lnTo>
                  <a:pt x="36346" y="71840"/>
                </a:lnTo>
                <a:lnTo>
                  <a:pt x="38518" y="64516"/>
                </a:lnTo>
                <a:lnTo>
                  <a:pt x="41554" y="57253"/>
                </a:lnTo>
                <a:lnTo>
                  <a:pt x="45164" y="50028"/>
                </a:lnTo>
                <a:lnTo>
                  <a:pt x="52617" y="36446"/>
                </a:lnTo>
                <a:lnTo>
                  <a:pt x="58575" y="25118"/>
                </a:lnTo>
                <a:lnTo>
                  <a:pt x="61275" y="20668"/>
                </a:lnTo>
                <a:lnTo>
                  <a:pt x="63869" y="16908"/>
                </a:lnTo>
                <a:lnTo>
                  <a:pt x="66392" y="13608"/>
                </a:lnTo>
                <a:lnTo>
                  <a:pt x="69661" y="10613"/>
                </a:lnTo>
                <a:lnTo>
                  <a:pt x="73428" y="7824"/>
                </a:lnTo>
                <a:lnTo>
                  <a:pt x="77527" y="5170"/>
                </a:lnTo>
                <a:lnTo>
                  <a:pt x="81054" y="3401"/>
                </a:lnTo>
                <a:lnTo>
                  <a:pt x="84198" y="2222"/>
                </a:lnTo>
                <a:lnTo>
                  <a:pt x="91156" y="328"/>
                </a:lnTo>
                <a:lnTo>
                  <a:pt x="96154" y="0"/>
                </a:lnTo>
                <a:lnTo>
                  <a:pt x="97440" y="748"/>
                </a:lnTo>
                <a:lnTo>
                  <a:pt x="98298" y="2041"/>
                </a:lnTo>
                <a:lnTo>
                  <a:pt x="98870" y="3696"/>
                </a:lnTo>
                <a:lnTo>
                  <a:pt x="101621" y="7652"/>
                </a:lnTo>
                <a:lnTo>
                  <a:pt x="105489" y="12850"/>
                </a:lnTo>
                <a:lnTo>
                  <a:pt x="107633" y="16458"/>
                </a:lnTo>
                <a:lnTo>
                  <a:pt x="109855" y="20452"/>
                </a:lnTo>
                <a:lnTo>
                  <a:pt x="112131" y="25495"/>
                </a:lnTo>
                <a:lnTo>
                  <a:pt x="114442" y="31238"/>
                </a:lnTo>
                <a:lnTo>
                  <a:pt x="116776" y="37448"/>
                </a:lnTo>
                <a:lnTo>
                  <a:pt x="119125" y="43176"/>
                </a:lnTo>
                <a:lnTo>
                  <a:pt x="121485" y="48582"/>
                </a:lnTo>
                <a:lnTo>
                  <a:pt x="123853" y="53774"/>
                </a:lnTo>
                <a:lnTo>
                  <a:pt x="126225" y="59616"/>
                </a:lnTo>
                <a:lnTo>
                  <a:pt x="128600" y="65891"/>
                </a:lnTo>
                <a:lnTo>
                  <a:pt x="130977" y="72458"/>
                </a:lnTo>
                <a:lnTo>
                  <a:pt x="134150" y="79215"/>
                </a:lnTo>
                <a:lnTo>
                  <a:pt x="137851" y="86102"/>
                </a:lnTo>
                <a:lnTo>
                  <a:pt x="141907" y="93074"/>
                </a:lnTo>
                <a:lnTo>
                  <a:pt x="145405" y="100103"/>
                </a:lnTo>
                <a:lnTo>
                  <a:pt x="148531" y="107171"/>
                </a:lnTo>
                <a:lnTo>
                  <a:pt x="151408" y="114264"/>
                </a:lnTo>
                <a:lnTo>
                  <a:pt x="154120" y="120580"/>
                </a:lnTo>
                <a:lnTo>
                  <a:pt x="159250" y="131832"/>
                </a:lnTo>
                <a:lnTo>
                  <a:pt x="160936" y="137055"/>
                </a:lnTo>
                <a:lnTo>
                  <a:pt x="162059" y="142124"/>
                </a:lnTo>
                <a:lnTo>
                  <a:pt x="162808" y="147091"/>
                </a:lnTo>
                <a:lnTo>
                  <a:pt x="164101" y="151990"/>
                </a:lnTo>
                <a:lnTo>
                  <a:pt x="165757" y="156843"/>
                </a:lnTo>
                <a:lnTo>
                  <a:pt x="167655" y="161667"/>
                </a:lnTo>
                <a:lnTo>
                  <a:pt x="168920" y="165676"/>
                </a:lnTo>
                <a:lnTo>
                  <a:pt x="169764" y="169142"/>
                </a:lnTo>
                <a:lnTo>
                  <a:pt x="171117" y="176616"/>
                </a:lnTo>
                <a:lnTo>
                  <a:pt x="171351" y="181703"/>
                </a:lnTo>
                <a:lnTo>
                  <a:pt x="171450" y="18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8"/>
          <p:cNvSpPr/>
          <p:nvPr/>
        </p:nvSpPr>
        <p:spPr>
          <a:xfrm>
            <a:off x="7179468" y="5186362"/>
            <a:ext cx="142876" cy="167918"/>
          </a:xfrm>
          <a:custGeom>
            <a:avLst/>
            <a:gdLst/>
            <a:ahLst/>
            <a:cxnLst/>
            <a:rect l="0" t="0" r="0" b="0"/>
            <a:pathLst>
              <a:path w="142876" h="167918">
                <a:moveTo>
                  <a:pt x="0" y="0"/>
                </a:moveTo>
                <a:lnTo>
                  <a:pt x="0" y="26736"/>
                </a:lnTo>
                <a:lnTo>
                  <a:pt x="794" y="31318"/>
                </a:lnTo>
                <a:lnTo>
                  <a:pt x="2117" y="35959"/>
                </a:lnTo>
                <a:lnTo>
                  <a:pt x="3793" y="40642"/>
                </a:lnTo>
                <a:lnTo>
                  <a:pt x="4910" y="46145"/>
                </a:lnTo>
                <a:lnTo>
                  <a:pt x="5655" y="52194"/>
                </a:lnTo>
                <a:lnTo>
                  <a:pt x="6151" y="58608"/>
                </a:lnTo>
                <a:lnTo>
                  <a:pt x="6482" y="65266"/>
                </a:lnTo>
                <a:lnTo>
                  <a:pt x="6850" y="79013"/>
                </a:lnTo>
                <a:lnTo>
                  <a:pt x="7742" y="85220"/>
                </a:lnTo>
                <a:lnTo>
                  <a:pt x="9131" y="90944"/>
                </a:lnTo>
                <a:lnTo>
                  <a:pt x="10849" y="96349"/>
                </a:lnTo>
                <a:lnTo>
                  <a:pt x="11996" y="101538"/>
                </a:lnTo>
                <a:lnTo>
                  <a:pt x="12759" y="106586"/>
                </a:lnTo>
                <a:lnTo>
                  <a:pt x="13269" y="111539"/>
                </a:lnTo>
                <a:lnTo>
                  <a:pt x="14402" y="116428"/>
                </a:lnTo>
                <a:lnTo>
                  <a:pt x="15951" y="121275"/>
                </a:lnTo>
                <a:lnTo>
                  <a:pt x="17778" y="126094"/>
                </a:lnTo>
                <a:lnTo>
                  <a:pt x="18996" y="130101"/>
                </a:lnTo>
                <a:lnTo>
                  <a:pt x="19808" y="133565"/>
                </a:lnTo>
                <a:lnTo>
                  <a:pt x="20349" y="136668"/>
                </a:lnTo>
                <a:lnTo>
                  <a:pt x="21504" y="138737"/>
                </a:lnTo>
                <a:lnTo>
                  <a:pt x="23067" y="140117"/>
                </a:lnTo>
                <a:lnTo>
                  <a:pt x="24903" y="141036"/>
                </a:lnTo>
                <a:lnTo>
                  <a:pt x="29060" y="142058"/>
                </a:lnTo>
                <a:lnTo>
                  <a:pt x="34404" y="142714"/>
                </a:lnTo>
                <a:lnTo>
                  <a:pt x="37251" y="138570"/>
                </a:lnTo>
                <a:lnTo>
                  <a:pt x="39122" y="135243"/>
                </a:lnTo>
                <a:lnTo>
                  <a:pt x="43317" y="127312"/>
                </a:lnTo>
                <a:lnTo>
                  <a:pt x="52478" y="109286"/>
                </a:lnTo>
                <a:lnTo>
                  <a:pt x="54829" y="103813"/>
                </a:lnTo>
                <a:lnTo>
                  <a:pt x="57191" y="97784"/>
                </a:lnTo>
                <a:lnTo>
                  <a:pt x="61931" y="84735"/>
                </a:lnTo>
                <a:lnTo>
                  <a:pt x="66683" y="70997"/>
                </a:lnTo>
                <a:lnTo>
                  <a:pt x="68268" y="64794"/>
                </a:lnTo>
                <a:lnTo>
                  <a:pt x="69325" y="59071"/>
                </a:lnTo>
                <a:lnTo>
                  <a:pt x="70029" y="53668"/>
                </a:lnTo>
                <a:lnTo>
                  <a:pt x="71293" y="48479"/>
                </a:lnTo>
                <a:lnTo>
                  <a:pt x="72928" y="43432"/>
                </a:lnTo>
                <a:lnTo>
                  <a:pt x="74813" y="38479"/>
                </a:lnTo>
                <a:lnTo>
                  <a:pt x="76863" y="34384"/>
                </a:lnTo>
                <a:lnTo>
                  <a:pt x="79023" y="30861"/>
                </a:lnTo>
                <a:lnTo>
                  <a:pt x="81258" y="27717"/>
                </a:lnTo>
                <a:lnTo>
                  <a:pt x="82747" y="24829"/>
                </a:lnTo>
                <a:lnTo>
                  <a:pt x="83739" y="22108"/>
                </a:lnTo>
                <a:lnTo>
                  <a:pt x="85609" y="14745"/>
                </a:lnTo>
                <a:lnTo>
                  <a:pt x="89484" y="18216"/>
                </a:lnTo>
                <a:lnTo>
                  <a:pt x="90612" y="20081"/>
                </a:lnTo>
                <a:lnTo>
                  <a:pt x="91867" y="24271"/>
                </a:lnTo>
                <a:lnTo>
                  <a:pt x="92201" y="27293"/>
                </a:lnTo>
                <a:lnTo>
                  <a:pt x="92424" y="30896"/>
                </a:lnTo>
                <a:lnTo>
                  <a:pt x="92572" y="34885"/>
                </a:lnTo>
                <a:lnTo>
                  <a:pt x="93465" y="39132"/>
                </a:lnTo>
                <a:lnTo>
                  <a:pt x="94853" y="43550"/>
                </a:lnTo>
                <a:lnTo>
                  <a:pt x="96573" y="48084"/>
                </a:lnTo>
                <a:lnTo>
                  <a:pt x="98514" y="52693"/>
                </a:lnTo>
                <a:lnTo>
                  <a:pt x="100601" y="57355"/>
                </a:lnTo>
                <a:lnTo>
                  <a:pt x="102787" y="62049"/>
                </a:lnTo>
                <a:lnTo>
                  <a:pt x="104243" y="67560"/>
                </a:lnTo>
                <a:lnTo>
                  <a:pt x="105215" y="73615"/>
                </a:lnTo>
                <a:lnTo>
                  <a:pt x="105862" y="80033"/>
                </a:lnTo>
                <a:lnTo>
                  <a:pt x="107087" y="85899"/>
                </a:lnTo>
                <a:lnTo>
                  <a:pt x="108697" y="91398"/>
                </a:lnTo>
                <a:lnTo>
                  <a:pt x="114757" y="108837"/>
                </a:lnTo>
                <a:lnTo>
                  <a:pt x="116986" y="115420"/>
                </a:lnTo>
                <a:lnTo>
                  <a:pt x="118472" y="121398"/>
                </a:lnTo>
                <a:lnTo>
                  <a:pt x="119463" y="126969"/>
                </a:lnTo>
                <a:lnTo>
                  <a:pt x="120124" y="132271"/>
                </a:lnTo>
                <a:lnTo>
                  <a:pt x="121358" y="136600"/>
                </a:lnTo>
                <a:lnTo>
                  <a:pt x="122974" y="140279"/>
                </a:lnTo>
                <a:lnTo>
                  <a:pt x="124845" y="143526"/>
                </a:lnTo>
                <a:lnTo>
                  <a:pt x="129041" y="151366"/>
                </a:lnTo>
                <a:lnTo>
                  <a:pt x="134410" y="161750"/>
                </a:lnTo>
                <a:lnTo>
                  <a:pt x="137262" y="165288"/>
                </a:lnTo>
                <a:lnTo>
                  <a:pt x="139133" y="167342"/>
                </a:lnTo>
                <a:lnTo>
                  <a:pt x="140381" y="167917"/>
                </a:lnTo>
                <a:lnTo>
                  <a:pt x="141212" y="167508"/>
                </a:lnTo>
                <a:lnTo>
                  <a:pt x="142875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9"/>
          <p:cNvSpPr/>
          <p:nvPr/>
        </p:nvSpPr>
        <p:spPr>
          <a:xfrm>
            <a:off x="7389962" y="5186362"/>
            <a:ext cx="75257" cy="160721"/>
          </a:xfrm>
          <a:custGeom>
            <a:avLst/>
            <a:gdLst/>
            <a:ahLst/>
            <a:cxnLst/>
            <a:rect l="0" t="0" r="0" b="0"/>
            <a:pathLst>
              <a:path w="75257" h="160721">
                <a:moveTo>
                  <a:pt x="60969" y="0"/>
                </a:moveTo>
                <a:lnTo>
                  <a:pt x="44176" y="0"/>
                </a:lnTo>
                <a:lnTo>
                  <a:pt x="41837" y="794"/>
                </a:lnTo>
                <a:lnTo>
                  <a:pt x="39482" y="2117"/>
                </a:lnTo>
                <a:lnTo>
                  <a:pt x="37120" y="3792"/>
                </a:lnTo>
                <a:lnTo>
                  <a:pt x="33956" y="5704"/>
                </a:lnTo>
                <a:lnTo>
                  <a:pt x="30261" y="7771"/>
                </a:lnTo>
                <a:lnTo>
                  <a:pt x="26210" y="9944"/>
                </a:lnTo>
                <a:lnTo>
                  <a:pt x="22714" y="12979"/>
                </a:lnTo>
                <a:lnTo>
                  <a:pt x="19591" y="16590"/>
                </a:lnTo>
                <a:lnTo>
                  <a:pt x="16715" y="20585"/>
                </a:lnTo>
                <a:lnTo>
                  <a:pt x="14003" y="24836"/>
                </a:lnTo>
                <a:lnTo>
                  <a:pt x="11402" y="29257"/>
                </a:lnTo>
                <a:lnTo>
                  <a:pt x="8874" y="33793"/>
                </a:lnTo>
                <a:lnTo>
                  <a:pt x="7189" y="39197"/>
                </a:lnTo>
                <a:lnTo>
                  <a:pt x="6066" y="45182"/>
                </a:lnTo>
                <a:lnTo>
                  <a:pt x="5317" y="51552"/>
                </a:lnTo>
                <a:lnTo>
                  <a:pt x="4024" y="57387"/>
                </a:lnTo>
                <a:lnTo>
                  <a:pt x="2368" y="62864"/>
                </a:lnTo>
                <a:lnTo>
                  <a:pt x="470" y="68104"/>
                </a:lnTo>
                <a:lnTo>
                  <a:pt x="0" y="73977"/>
                </a:lnTo>
                <a:lnTo>
                  <a:pt x="479" y="80275"/>
                </a:lnTo>
                <a:lnTo>
                  <a:pt x="1593" y="86854"/>
                </a:lnTo>
                <a:lnTo>
                  <a:pt x="2334" y="92828"/>
                </a:lnTo>
                <a:lnTo>
                  <a:pt x="2829" y="98397"/>
                </a:lnTo>
                <a:lnTo>
                  <a:pt x="3159" y="103698"/>
                </a:lnTo>
                <a:lnTo>
                  <a:pt x="4173" y="108820"/>
                </a:lnTo>
                <a:lnTo>
                  <a:pt x="5643" y="113821"/>
                </a:lnTo>
                <a:lnTo>
                  <a:pt x="7415" y="118744"/>
                </a:lnTo>
                <a:lnTo>
                  <a:pt x="9392" y="123612"/>
                </a:lnTo>
                <a:lnTo>
                  <a:pt x="11504" y="128446"/>
                </a:lnTo>
                <a:lnTo>
                  <a:pt x="13704" y="133256"/>
                </a:lnTo>
                <a:lnTo>
                  <a:pt x="16759" y="138050"/>
                </a:lnTo>
                <a:lnTo>
                  <a:pt x="20384" y="142834"/>
                </a:lnTo>
                <a:lnTo>
                  <a:pt x="24387" y="147610"/>
                </a:lnTo>
                <a:lnTo>
                  <a:pt x="27850" y="150794"/>
                </a:lnTo>
                <a:lnTo>
                  <a:pt x="30953" y="152917"/>
                </a:lnTo>
                <a:lnTo>
                  <a:pt x="45426" y="160117"/>
                </a:lnTo>
                <a:lnTo>
                  <a:pt x="49021" y="160720"/>
                </a:lnTo>
                <a:lnTo>
                  <a:pt x="52210" y="160328"/>
                </a:lnTo>
                <a:lnTo>
                  <a:pt x="55129" y="159273"/>
                </a:lnTo>
                <a:lnTo>
                  <a:pt x="58663" y="158570"/>
                </a:lnTo>
                <a:lnTo>
                  <a:pt x="62607" y="158101"/>
                </a:lnTo>
                <a:lnTo>
                  <a:pt x="66823" y="157788"/>
                </a:lnTo>
                <a:lnTo>
                  <a:pt x="69635" y="156786"/>
                </a:lnTo>
                <a:lnTo>
                  <a:pt x="71508" y="155324"/>
                </a:lnTo>
                <a:lnTo>
                  <a:pt x="75256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50"/>
          <p:cNvSpPr/>
          <p:nvPr/>
        </p:nvSpPr>
        <p:spPr>
          <a:xfrm>
            <a:off x="7544093" y="5100637"/>
            <a:ext cx="28283" cy="192883"/>
          </a:xfrm>
          <a:custGeom>
            <a:avLst/>
            <a:gdLst/>
            <a:ahLst/>
            <a:cxnLst/>
            <a:rect l="0" t="0" r="0" b="0"/>
            <a:pathLst>
              <a:path w="28283" h="192883">
                <a:moveTo>
                  <a:pt x="6850" y="0"/>
                </a:moveTo>
                <a:lnTo>
                  <a:pt x="3057" y="3792"/>
                </a:lnTo>
                <a:lnTo>
                  <a:pt x="1941" y="6497"/>
                </a:lnTo>
                <a:lnTo>
                  <a:pt x="1196" y="9888"/>
                </a:lnTo>
                <a:lnTo>
                  <a:pt x="699" y="13736"/>
                </a:lnTo>
                <a:lnTo>
                  <a:pt x="368" y="18682"/>
                </a:lnTo>
                <a:lnTo>
                  <a:pt x="148" y="24361"/>
                </a:lnTo>
                <a:lnTo>
                  <a:pt x="0" y="30528"/>
                </a:lnTo>
                <a:lnTo>
                  <a:pt x="696" y="37815"/>
                </a:lnTo>
                <a:lnTo>
                  <a:pt x="1954" y="45848"/>
                </a:lnTo>
                <a:lnTo>
                  <a:pt x="3586" y="54378"/>
                </a:lnTo>
                <a:lnTo>
                  <a:pt x="4674" y="62445"/>
                </a:lnTo>
                <a:lnTo>
                  <a:pt x="5399" y="70205"/>
                </a:lnTo>
                <a:lnTo>
                  <a:pt x="5884" y="77760"/>
                </a:lnTo>
                <a:lnTo>
                  <a:pt x="7000" y="85178"/>
                </a:lnTo>
                <a:lnTo>
                  <a:pt x="8536" y="92504"/>
                </a:lnTo>
                <a:lnTo>
                  <a:pt x="10356" y="99769"/>
                </a:lnTo>
                <a:lnTo>
                  <a:pt x="11569" y="106994"/>
                </a:lnTo>
                <a:lnTo>
                  <a:pt x="12378" y="114192"/>
                </a:lnTo>
                <a:lnTo>
                  <a:pt x="12916" y="121372"/>
                </a:lnTo>
                <a:lnTo>
                  <a:pt x="14069" y="127746"/>
                </a:lnTo>
                <a:lnTo>
                  <a:pt x="15632" y="133583"/>
                </a:lnTo>
                <a:lnTo>
                  <a:pt x="17467" y="139061"/>
                </a:lnTo>
                <a:lnTo>
                  <a:pt x="18691" y="145095"/>
                </a:lnTo>
                <a:lnTo>
                  <a:pt x="19506" y="151499"/>
                </a:lnTo>
                <a:lnTo>
                  <a:pt x="20412" y="163376"/>
                </a:lnTo>
                <a:lnTo>
                  <a:pt x="20815" y="171302"/>
                </a:lnTo>
                <a:lnTo>
                  <a:pt x="20995" y="179586"/>
                </a:lnTo>
                <a:lnTo>
                  <a:pt x="21042" y="184018"/>
                </a:lnTo>
                <a:lnTo>
                  <a:pt x="21868" y="186972"/>
                </a:lnTo>
                <a:lnTo>
                  <a:pt x="23213" y="188942"/>
                </a:lnTo>
                <a:lnTo>
                  <a:pt x="28282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1"/>
          <p:cNvSpPr/>
          <p:nvPr/>
        </p:nvSpPr>
        <p:spPr>
          <a:xfrm>
            <a:off x="7608093" y="5193506"/>
            <a:ext cx="135733" cy="21432"/>
          </a:xfrm>
          <a:custGeom>
            <a:avLst/>
            <a:gdLst/>
            <a:ahLst/>
            <a:cxnLst/>
            <a:rect l="0" t="0" r="0" b="0"/>
            <a:pathLst>
              <a:path w="135733" h="21432">
                <a:moveTo>
                  <a:pt x="0" y="21431"/>
                </a:moveTo>
                <a:lnTo>
                  <a:pt x="20585" y="21431"/>
                </a:lnTo>
                <a:lnTo>
                  <a:pt x="24043" y="20638"/>
                </a:lnTo>
                <a:lnTo>
                  <a:pt x="27141" y="19315"/>
                </a:lnTo>
                <a:lnTo>
                  <a:pt x="30001" y="17639"/>
                </a:lnTo>
                <a:lnTo>
                  <a:pt x="33494" y="16522"/>
                </a:lnTo>
                <a:lnTo>
                  <a:pt x="37411" y="15777"/>
                </a:lnTo>
                <a:lnTo>
                  <a:pt x="41609" y="15280"/>
                </a:lnTo>
                <a:lnTo>
                  <a:pt x="45996" y="14949"/>
                </a:lnTo>
                <a:lnTo>
                  <a:pt x="50508" y="14729"/>
                </a:lnTo>
                <a:lnTo>
                  <a:pt x="55104" y="14581"/>
                </a:lnTo>
                <a:lnTo>
                  <a:pt x="60548" y="13690"/>
                </a:lnTo>
                <a:lnTo>
                  <a:pt x="66559" y="12301"/>
                </a:lnTo>
                <a:lnTo>
                  <a:pt x="72949" y="10582"/>
                </a:lnTo>
                <a:lnTo>
                  <a:pt x="78795" y="9436"/>
                </a:lnTo>
                <a:lnTo>
                  <a:pt x="84280" y="8672"/>
                </a:lnTo>
                <a:lnTo>
                  <a:pt x="89524" y="8163"/>
                </a:lnTo>
                <a:lnTo>
                  <a:pt x="94608" y="7029"/>
                </a:lnTo>
                <a:lnTo>
                  <a:pt x="99584" y="5480"/>
                </a:lnTo>
                <a:lnTo>
                  <a:pt x="104490" y="3653"/>
                </a:lnTo>
                <a:lnTo>
                  <a:pt x="109347" y="2436"/>
                </a:lnTo>
                <a:lnTo>
                  <a:pt x="114173" y="1623"/>
                </a:lnTo>
                <a:lnTo>
                  <a:pt x="118978" y="1082"/>
                </a:lnTo>
                <a:lnTo>
                  <a:pt x="122976" y="721"/>
                </a:lnTo>
                <a:lnTo>
                  <a:pt x="126434" y="481"/>
                </a:lnTo>
                <a:lnTo>
                  <a:pt x="1357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2"/>
          <p:cNvSpPr/>
          <p:nvPr/>
        </p:nvSpPr>
        <p:spPr>
          <a:xfrm>
            <a:off x="7652373" y="5129212"/>
            <a:ext cx="91453" cy="200026"/>
          </a:xfrm>
          <a:custGeom>
            <a:avLst/>
            <a:gdLst/>
            <a:ahLst/>
            <a:cxnLst/>
            <a:rect l="0" t="0" r="0" b="0"/>
            <a:pathLst>
              <a:path w="91453" h="200026">
                <a:moveTo>
                  <a:pt x="91452" y="0"/>
                </a:moveTo>
                <a:lnTo>
                  <a:pt x="91452" y="3792"/>
                </a:lnTo>
                <a:lnTo>
                  <a:pt x="89865" y="4910"/>
                </a:lnTo>
                <a:lnTo>
                  <a:pt x="87219" y="5654"/>
                </a:lnTo>
                <a:lnTo>
                  <a:pt x="83867" y="6151"/>
                </a:lnTo>
                <a:lnTo>
                  <a:pt x="80839" y="7276"/>
                </a:lnTo>
                <a:lnTo>
                  <a:pt x="78027" y="8819"/>
                </a:lnTo>
                <a:lnTo>
                  <a:pt x="75358" y="10642"/>
                </a:lnTo>
                <a:lnTo>
                  <a:pt x="71991" y="12651"/>
                </a:lnTo>
                <a:lnTo>
                  <a:pt x="68160" y="14784"/>
                </a:lnTo>
                <a:lnTo>
                  <a:pt x="64018" y="16999"/>
                </a:lnTo>
                <a:lnTo>
                  <a:pt x="58875" y="19271"/>
                </a:lnTo>
                <a:lnTo>
                  <a:pt x="53065" y="21579"/>
                </a:lnTo>
                <a:lnTo>
                  <a:pt x="46811" y="23911"/>
                </a:lnTo>
                <a:lnTo>
                  <a:pt x="41848" y="27053"/>
                </a:lnTo>
                <a:lnTo>
                  <a:pt x="37745" y="30736"/>
                </a:lnTo>
                <a:lnTo>
                  <a:pt x="34215" y="34778"/>
                </a:lnTo>
                <a:lnTo>
                  <a:pt x="28179" y="41386"/>
                </a:lnTo>
                <a:lnTo>
                  <a:pt x="25457" y="44260"/>
                </a:lnTo>
                <a:lnTo>
                  <a:pt x="22849" y="47763"/>
                </a:lnTo>
                <a:lnTo>
                  <a:pt x="20317" y="51686"/>
                </a:lnTo>
                <a:lnTo>
                  <a:pt x="17834" y="55888"/>
                </a:lnTo>
                <a:lnTo>
                  <a:pt x="15386" y="61071"/>
                </a:lnTo>
                <a:lnTo>
                  <a:pt x="12960" y="66908"/>
                </a:lnTo>
                <a:lnTo>
                  <a:pt x="10549" y="73181"/>
                </a:lnTo>
                <a:lnTo>
                  <a:pt x="8148" y="78949"/>
                </a:lnTo>
                <a:lnTo>
                  <a:pt x="5753" y="84383"/>
                </a:lnTo>
                <a:lnTo>
                  <a:pt x="3363" y="89593"/>
                </a:lnTo>
                <a:lnTo>
                  <a:pt x="1770" y="94654"/>
                </a:lnTo>
                <a:lnTo>
                  <a:pt x="707" y="99615"/>
                </a:lnTo>
                <a:lnTo>
                  <a:pt x="0" y="104510"/>
                </a:lnTo>
                <a:lnTo>
                  <a:pt x="321" y="110155"/>
                </a:lnTo>
                <a:lnTo>
                  <a:pt x="1329" y="116299"/>
                </a:lnTo>
                <a:lnTo>
                  <a:pt x="2795" y="122777"/>
                </a:lnTo>
                <a:lnTo>
                  <a:pt x="4566" y="128682"/>
                </a:lnTo>
                <a:lnTo>
                  <a:pt x="6540" y="134207"/>
                </a:lnTo>
                <a:lnTo>
                  <a:pt x="8651" y="139478"/>
                </a:lnTo>
                <a:lnTo>
                  <a:pt x="11645" y="144579"/>
                </a:lnTo>
                <a:lnTo>
                  <a:pt x="15228" y="149568"/>
                </a:lnTo>
                <a:lnTo>
                  <a:pt x="19205" y="154480"/>
                </a:lnTo>
                <a:lnTo>
                  <a:pt x="23443" y="159343"/>
                </a:lnTo>
                <a:lnTo>
                  <a:pt x="27857" y="164173"/>
                </a:lnTo>
                <a:lnTo>
                  <a:pt x="32386" y="168980"/>
                </a:lnTo>
                <a:lnTo>
                  <a:pt x="36994" y="172978"/>
                </a:lnTo>
                <a:lnTo>
                  <a:pt x="41652" y="176437"/>
                </a:lnTo>
                <a:lnTo>
                  <a:pt x="46347" y="179538"/>
                </a:lnTo>
                <a:lnTo>
                  <a:pt x="51062" y="182398"/>
                </a:lnTo>
                <a:lnTo>
                  <a:pt x="55795" y="185099"/>
                </a:lnTo>
                <a:lnTo>
                  <a:pt x="65286" y="190216"/>
                </a:lnTo>
                <a:lnTo>
                  <a:pt x="74795" y="195137"/>
                </a:lnTo>
                <a:lnTo>
                  <a:pt x="78760" y="196766"/>
                </a:lnTo>
                <a:lnTo>
                  <a:pt x="82197" y="197853"/>
                </a:lnTo>
                <a:lnTo>
                  <a:pt x="91452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3"/>
          <p:cNvSpPr/>
          <p:nvPr/>
        </p:nvSpPr>
        <p:spPr>
          <a:xfrm>
            <a:off x="7822406" y="5157787"/>
            <a:ext cx="178595" cy="157164"/>
          </a:xfrm>
          <a:custGeom>
            <a:avLst/>
            <a:gdLst/>
            <a:ahLst/>
            <a:cxnLst/>
            <a:rect l="0" t="0" r="0" b="0"/>
            <a:pathLst>
              <a:path w="178595" h="157164">
                <a:moveTo>
                  <a:pt x="0" y="0"/>
                </a:moveTo>
                <a:lnTo>
                  <a:pt x="0" y="40642"/>
                </a:lnTo>
                <a:lnTo>
                  <a:pt x="794" y="45351"/>
                </a:lnTo>
                <a:lnTo>
                  <a:pt x="2117" y="50078"/>
                </a:lnTo>
                <a:lnTo>
                  <a:pt x="3793" y="54817"/>
                </a:lnTo>
                <a:lnTo>
                  <a:pt x="5703" y="59563"/>
                </a:lnTo>
                <a:lnTo>
                  <a:pt x="7771" y="64315"/>
                </a:lnTo>
                <a:lnTo>
                  <a:pt x="9943" y="69071"/>
                </a:lnTo>
                <a:lnTo>
                  <a:pt x="12979" y="73828"/>
                </a:lnTo>
                <a:lnTo>
                  <a:pt x="16589" y="78587"/>
                </a:lnTo>
                <a:lnTo>
                  <a:pt x="20585" y="83348"/>
                </a:lnTo>
                <a:lnTo>
                  <a:pt x="24042" y="88109"/>
                </a:lnTo>
                <a:lnTo>
                  <a:pt x="27141" y="92871"/>
                </a:lnTo>
                <a:lnTo>
                  <a:pt x="30000" y="97633"/>
                </a:lnTo>
                <a:lnTo>
                  <a:pt x="32700" y="101601"/>
                </a:lnTo>
                <a:lnTo>
                  <a:pt x="35294" y="105040"/>
                </a:lnTo>
                <a:lnTo>
                  <a:pt x="37817" y="108127"/>
                </a:lnTo>
                <a:lnTo>
                  <a:pt x="40293" y="110978"/>
                </a:lnTo>
                <a:lnTo>
                  <a:pt x="42737" y="113673"/>
                </a:lnTo>
                <a:lnTo>
                  <a:pt x="45161" y="116263"/>
                </a:lnTo>
                <a:lnTo>
                  <a:pt x="47569" y="117990"/>
                </a:lnTo>
                <a:lnTo>
                  <a:pt x="52362" y="119909"/>
                </a:lnTo>
                <a:lnTo>
                  <a:pt x="55547" y="120421"/>
                </a:lnTo>
                <a:lnTo>
                  <a:pt x="59255" y="120762"/>
                </a:lnTo>
                <a:lnTo>
                  <a:pt x="69031" y="121309"/>
                </a:lnTo>
                <a:lnTo>
                  <a:pt x="70626" y="120560"/>
                </a:lnTo>
                <a:lnTo>
                  <a:pt x="74517" y="117612"/>
                </a:lnTo>
                <a:lnTo>
                  <a:pt x="76666" y="114920"/>
                </a:lnTo>
                <a:lnTo>
                  <a:pt x="78892" y="111539"/>
                </a:lnTo>
                <a:lnTo>
                  <a:pt x="81170" y="107697"/>
                </a:lnTo>
                <a:lnTo>
                  <a:pt x="83481" y="102754"/>
                </a:lnTo>
                <a:lnTo>
                  <a:pt x="85818" y="97078"/>
                </a:lnTo>
                <a:lnTo>
                  <a:pt x="88168" y="90913"/>
                </a:lnTo>
                <a:lnTo>
                  <a:pt x="89735" y="84421"/>
                </a:lnTo>
                <a:lnTo>
                  <a:pt x="90779" y="77712"/>
                </a:lnTo>
                <a:lnTo>
                  <a:pt x="91476" y="70858"/>
                </a:lnTo>
                <a:lnTo>
                  <a:pt x="92734" y="64701"/>
                </a:lnTo>
                <a:lnTo>
                  <a:pt x="94366" y="59009"/>
                </a:lnTo>
                <a:lnTo>
                  <a:pt x="96249" y="53627"/>
                </a:lnTo>
                <a:lnTo>
                  <a:pt x="97503" y="47658"/>
                </a:lnTo>
                <a:lnTo>
                  <a:pt x="98340" y="41297"/>
                </a:lnTo>
                <a:lnTo>
                  <a:pt x="98898" y="34675"/>
                </a:lnTo>
                <a:lnTo>
                  <a:pt x="99269" y="28673"/>
                </a:lnTo>
                <a:lnTo>
                  <a:pt x="99682" y="17771"/>
                </a:lnTo>
                <a:lnTo>
                  <a:pt x="100004" y="571"/>
                </a:lnTo>
                <a:lnTo>
                  <a:pt x="102125" y="254"/>
                </a:lnTo>
                <a:lnTo>
                  <a:pt x="106162" y="50"/>
                </a:lnTo>
                <a:lnTo>
                  <a:pt x="106493" y="827"/>
                </a:lnTo>
                <a:lnTo>
                  <a:pt x="106861" y="3808"/>
                </a:lnTo>
                <a:lnTo>
                  <a:pt x="106960" y="6507"/>
                </a:lnTo>
                <a:lnTo>
                  <a:pt x="107069" y="13740"/>
                </a:lnTo>
                <a:lnTo>
                  <a:pt x="107892" y="17892"/>
                </a:lnTo>
                <a:lnTo>
                  <a:pt x="109234" y="22246"/>
                </a:lnTo>
                <a:lnTo>
                  <a:pt x="110922" y="26738"/>
                </a:lnTo>
                <a:lnTo>
                  <a:pt x="117092" y="44434"/>
                </a:lnTo>
                <a:lnTo>
                  <a:pt x="119336" y="50260"/>
                </a:lnTo>
                <a:lnTo>
                  <a:pt x="121626" y="55732"/>
                </a:lnTo>
                <a:lnTo>
                  <a:pt x="123946" y="60967"/>
                </a:lnTo>
                <a:lnTo>
                  <a:pt x="126287" y="66838"/>
                </a:lnTo>
                <a:lnTo>
                  <a:pt x="131005" y="79713"/>
                </a:lnTo>
                <a:lnTo>
                  <a:pt x="133375" y="85685"/>
                </a:lnTo>
                <a:lnTo>
                  <a:pt x="135748" y="91255"/>
                </a:lnTo>
                <a:lnTo>
                  <a:pt x="138123" y="96555"/>
                </a:lnTo>
                <a:lnTo>
                  <a:pt x="140501" y="102470"/>
                </a:lnTo>
                <a:lnTo>
                  <a:pt x="145259" y="115393"/>
                </a:lnTo>
                <a:lnTo>
                  <a:pt x="147640" y="120585"/>
                </a:lnTo>
                <a:lnTo>
                  <a:pt x="150021" y="124839"/>
                </a:lnTo>
                <a:lnTo>
                  <a:pt x="152401" y="128470"/>
                </a:lnTo>
                <a:lnTo>
                  <a:pt x="154782" y="131684"/>
                </a:lnTo>
                <a:lnTo>
                  <a:pt x="157164" y="134621"/>
                </a:lnTo>
                <a:lnTo>
                  <a:pt x="159544" y="137373"/>
                </a:lnTo>
                <a:lnTo>
                  <a:pt x="161926" y="140000"/>
                </a:lnTo>
                <a:lnTo>
                  <a:pt x="166688" y="145037"/>
                </a:lnTo>
                <a:lnTo>
                  <a:pt x="168275" y="147491"/>
                </a:lnTo>
                <a:lnTo>
                  <a:pt x="170039" y="152335"/>
                </a:lnTo>
                <a:lnTo>
                  <a:pt x="171302" y="153944"/>
                </a:lnTo>
                <a:lnTo>
                  <a:pt x="172940" y="155017"/>
                </a:lnTo>
                <a:lnTo>
                  <a:pt x="178594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4"/>
          <p:cNvSpPr/>
          <p:nvPr/>
        </p:nvSpPr>
        <p:spPr>
          <a:xfrm>
            <a:off x="8065425" y="5150644"/>
            <a:ext cx="81545" cy="203857"/>
          </a:xfrm>
          <a:custGeom>
            <a:avLst/>
            <a:gdLst/>
            <a:ahLst/>
            <a:cxnLst/>
            <a:rect l="0" t="0" r="0" b="0"/>
            <a:pathLst>
              <a:path w="81545" h="203857">
                <a:moveTo>
                  <a:pt x="57018" y="0"/>
                </a:moveTo>
                <a:lnTo>
                  <a:pt x="46377" y="0"/>
                </a:lnTo>
                <a:lnTo>
                  <a:pt x="44368" y="793"/>
                </a:lnTo>
                <a:lnTo>
                  <a:pt x="42235" y="2116"/>
                </a:lnTo>
                <a:lnTo>
                  <a:pt x="40019" y="3792"/>
                </a:lnTo>
                <a:lnTo>
                  <a:pt x="37748" y="4909"/>
                </a:lnTo>
                <a:lnTo>
                  <a:pt x="35440" y="5654"/>
                </a:lnTo>
                <a:lnTo>
                  <a:pt x="33108" y="6150"/>
                </a:lnTo>
                <a:lnTo>
                  <a:pt x="29966" y="7275"/>
                </a:lnTo>
                <a:lnTo>
                  <a:pt x="26284" y="8818"/>
                </a:lnTo>
                <a:lnTo>
                  <a:pt x="22241" y="10641"/>
                </a:lnTo>
                <a:lnTo>
                  <a:pt x="18752" y="12650"/>
                </a:lnTo>
                <a:lnTo>
                  <a:pt x="15632" y="14784"/>
                </a:lnTo>
                <a:lnTo>
                  <a:pt x="12759" y="16999"/>
                </a:lnTo>
                <a:lnTo>
                  <a:pt x="10050" y="19270"/>
                </a:lnTo>
                <a:lnTo>
                  <a:pt x="7449" y="21578"/>
                </a:lnTo>
                <a:lnTo>
                  <a:pt x="4923" y="23910"/>
                </a:lnTo>
                <a:lnTo>
                  <a:pt x="3239" y="26259"/>
                </a:lnTo>
                <a:lnTo>
                  <a:pt x="1366" y="30985"/>
                </a:lnTo>
                <a:lnTo>
                  <a:pt x="535" y="35731"/>
                </a:lnTo>
                <a:lnTo>
                  <a:pt x="164" y="41280"/>
                </a:lnTo>
                <a:lnTo>
                  <a:pt x="0" y="49038"/>
                </a:lnTo>
                <a:lnTo>
                  <a:pt x="750" y="52536"/>
                </a:lnTo>
                <a:lnTo>
                  <a:pt x="2043" y="55661"/>
                </a:lnTo>
                <a:lnTo>
                  <a:pt x="3699" y="58539"/>
                </a:lnTo>
                <a:lnTo>
                  <a:pt x="4804" y="62044"/>
                </a:lnTo>
                <a:lnTo>
                  <a:pt x="5541" y="65969"/>
                </a:lnTo>
                <a:lnTo>
                  <a:pt x="6031" y="70173"/>
                </a:lnTo>
                <a:lnTo>
                  <a:pt x="7945" y="74563"/>
                </a:lnTo>
                <a:lnTo>
                  <a:pt x="10810" y="79077"/>
                </a:lnTo>
                <a:lnTo>
                  <a:pt x="14306" y="83674"/>
                </a:lnTo>
                <a:lnTo>
                  <a:pt x="18225" y="88326"/>
                </a:lnTo>
                <a:lnTo>
                  <a:pt x="22426" y="93016"/>
                </a:lnTo>
                <a:lnTo>
                  <a:pt x="26813" y="97729"/>
                </a:lnTo>
                <a:lnTo>
                  <a:pt x="31325" y="103252"/>
                </a:lnTo>
                <a:lnTo>
                  <a:pt x="35920" y="109316"/>
                </a:lnTo>
                <a:lnTo>
                  <a:pt x="40572" y="115740"/>
                </a:lnTo>
                <a:lnTo>
                  <a:pt x="45261" y="121610"/>
                </a:lnTo>
                <a:lnTo>
                  <a:pt x="49974" y="127110"/>
                </a:lnTo>
                <a:lnTo>
                  <a:pt x="54704" y="132365"/>
                </a:lnTo>
                <a:lnTo>
                  <a:pt x="58651" y="137456"/>
                </a:lnTo>
                <a:lnTo>
                  <a:pt x="62075" y="142437"/>
                </a:lnTo>
                <a:lnTo>
                  <a:pt x="65153" y="147345"/>
                </a:lnTo>
                <a:lnTo>
                  <a:pt x="67997" y="151411"/>
                </a:lnTo>
                <a:lnTo>
                  <a:pt x="70688" y="154916"/>
                </a:lnTo>
                <a:lnTo>
                  <a:pt x="73275" y="158046"/>
                </a:lnTo>
                <a:lnTo>
                  <a:pt x="75794" y="161720"/>
                </a:lnTo>
                <a:lnTo>
                  <a:pt x="78267" y="165757"/>
                </a:lnTo>
                <a:lnTo>
                  <a:pt x="80710" y="170036"/>
                </a:lnTo>
                <a:lnTo>
                  <a:pt x="81544" y="173682"/>
                </a:lnTo>
                <a:lnTo>
                  <a:pt x="81307" y="176907"/>
                </a:lnTo>
                <a:lnTo>
                  <a:pt x="79719" y="182606"/>
                </a:lnTo>
                <a:lnTo>
                  <a:pt x="79014" y="187785"/>
                </a:lnTo>
                <a:lnTo>
                  <a:pt x="77239" y="190277"/>
                </a:lnTo>
                <a:lnTo>
                  <a:pt x="74467" y="192733"/>
                </a:lnTo>
                <a:lnTo>
                  <a:pt x="71033" y="195163"/>
                </a:lnTo>
                <a:lnTo>
                  <a:pt x="67156" y="196783"/>
                </a:lnTo>
                <a:lnTo>
                  <a:pt x="62982" y="197864"/>
                </a:lnTo>
                <a:lnTo>
                  <a:pt x="58614" y="198584"/>
                </a:lnTo>
                <a:lnTo>
                  <a:pt x="54113" y="199858"/>
                </a:lnTo>
                <a:lnTo>
                  <a:pt x="49526" y="201501"/>
                </a:lnTo>
                <a:lnTo>
                  <a:pt x="44879" y="203390"/>
                </a:lnTo>
                <a:lnTo>
                  <a:pt x="40194" y="203856"/>
                </a:lnTo>
                <a:lnTo>
                  <a:pt x="35483" y="203372"/>
                </a:lnTo>
                <a:lnTo>
                  <a:pt x="30756" y="202256"/>
                </a:lnTo>
                <a:lnTo>
                  <a:pt x="26015" y="201513"/>
                </a:lnTo>
                <a:lnTo>
                  <a:pt x="21268" y="201017"/>
                </a:lnTo>
                <a:lnTo>
                  <a:pt x="7012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5"/>
          <p:cNvSpPr/>
          <p:nvPr/>
        </p:nvSpPr>
        <p:spPr>
          <a:xfrm>
            <a:off x="7722393" y="5122069"/>
            <a:ext cx="50008" cy="42863"/>
          </a:xfrm>
          <a:custGeom>
            <a:avLst/>
            <a:gdLst/>
            <a:ahLst/>
            <a:cxnLst/>
            <a:rect l="0" t="0" r="0" b="0"/>
            <a:pathLst>
              <a:path w="50008" h="42863">
                <a:moveTo>
                  <a:pt x="50007" y="0"/>
                </a:moveTo>
                <a:lnTo>
                  <a:pt x="42863" y="0"/>
                </a:lnTo>
                <a:lnTo>
                  <a:pt x="42863" y="13268"/>
                </a:lnTo>
                <a:lnTo>
                  <a:pt x="42070" y="14401"/>
                </a:lnTo>
                <a:lnTo>
                  <a:pt x="40746" y="15951"/>
                </a:lnTo>
                <a:lnTo>
                  <a:pt x="36712" y="20348"/>
                </a:lnTo>
                <a:lnTo>
                  <a:pt x="32222" y="24902"/>
                </a:lnTo>
                <a:lnTo>
                  <a:pt x="31006" y="26920"/>
                </a:lnTo>
                <a:lnTo>
                  <a:pt x="30196" y="29059"/>
                </a:lnTo>
                <a:lnTo>
                  <a:pt x="29656" y="31278"/>
                </a:lnTo>
                <a:lnTo>
                  <a:pt x="28502" y="32758"/>
                </a:lnTo>
                <a:lnTo>
                  <a:pt x="26940" y="33745"/>
                </a:lnTo>
                <a:lnTo>
                  <a:pt x="25103" y="34403"/>
                </a:lnTo>
                <a:lnTo>
                  <a:pt x="23879" y="35635"/>
                </a:lnTo>
                <a:lnTo>
                  <a:pt x="23063" y="37250"/>
                </a:lnTo>
                <a:lnTo>
                  <a:pt x="22519" y="39121"/>
                </a:lnTo>
                <a:lnTo>
                  <a:pt x="21363" y="40368"/>
                </a:lnTo>
                <a:lnTo>
                  <a:pt x="19798" y="41199"/>
                </a:lnTo>
                <a:lnTo>
                  <a:pt x="17962" y="41754"/>
                </a:lnTo>
                <a:lnTo>
                  <a:pt x="15943" y="42123"/>
                </a:lnTo>
                <a:lnTo>
                  <a:pt x="13804" y="42369"/>
                </a:lnTo>
                <a:lnTo>
                  <a:pt x="11585" y="42534"/>
                </a:lnTo>
                <a:lnTo>
                  <a:pt x="9311" y="42643"/>
                </a:lnTo>
                <a:lnTo>
                  <a:pt x="0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6"/>
          <p:cNvSpPr/>
          <p:nvPr/>
        </p:nvSpPr>
        <p:spPr>
          <a:xfrm>
            <a:off x="6979447" y="3564761"/>
            <a:ext cx="992682" cy="1464440"/>
          </a:xfrm>
          <a:custGeom>
            <a:avLst/>
            <a:gdLst/>
            <a:ahLst/>
            <a:cxnLst/>
            <a:rect l="0" t="0" r="0" b="0"/>
            <a:pathLst>
              <a:path w="992682" h="1464440">
                <a:moveTo>
                  <a:pt x="971546" y="1464439"/>
                </a:moveTo>
                <a:lnTo>
                  <a:pt x="965395" y="1464439"/>
                </a:lnTo>
                <a:lnTo>
                  <a:pt x="965064" y="1463645"/>
                </a:lnTo>
                <a:lnTo>
                  <a:pt x="964490" y="1454495"/>
                </a:lnTo>
                <a:lnTo>
                  <a:pt x="965254" y="1453048"/>
                </a:lnTo>
                <a:lnTo>
                  <a:pt x="966558" y="1452082"/>
                </a:lnTo>
                <a:lnTo>
                  <a:pt x="968222" y="1451438"/>
                </a:lnTo>
                <a:lnTo>
                  <a:pt x="969330" y="1450216"/>
                </a:lnTo>
                <a:lnTo>
                  <a:pt x="970068" y="1448607"/>
                </a:lnTo>
                <a:lnTo>
                  <a:pt x="970561" y="1446740"/>
                </a:lnTo>
                <a:lnTo>
                  <a:pt x="973225" y="1442550"/>
                </a:lnTo>
                <a:lnTo>
                  <a:pt x="977055" y="1437248"/>
                </a:lnTo>
                <a:lnTo>
                  <a:pt x="982880" y="1426132"/>
                </a:lnTo>
                <a:lnTo>
                  <a:pt x="984521" y="1420161"/>
                </a:lnTo>
                <a:lnTo>
                  <a:pt x="986551" y="1395307"/>
                </a:lnTo>
                <a:lnTo>
                  <a:pt x="990721" y="1382749"/>
                </a:lnTo>
                <a:lnTo>
                  <a:pt x="992681" y="1355775"/>
                </a:lnTo>
                <a:lnTo>
                  <a:pt x="992126" y="1333319"/>
                </a:lnTo>
                <a:lnTo>
                  <a:pt x="986820" y="1299799"/>
                </a:lnTo>
                <a:lnTo>
                  <a:pt x="983847" y="1264370"/>
                </a:lnTo>
                <a:lnTo>
                  <a:pt x="973666" y="1223780"/>
                </a:lnTo>
                <a:lnTo>
                  <a:pt x="967500" y="1199986"/>
                </a:lnTo>
                <a:lnTo>
                  <a:pt x="963733" y="1172388"/>
                </a:lnTo>
                <a:lnTo>
                  <a:pt x="945816" y="1110229"/>
                </a:lnTo>
                <a:lnTo>
                  <a:pt x="933803" y="1071650"/>
                </a:lnTo>
                <a:lnTo>
                  <a:pt x="911749" y="1019014"/>
                </a:lnTo>
                <a:lnTo>
                  <a:pt x="892913" y="976991"/>
                </a:lnTo>
                <a:lnTo>
                  <a:pt x="873905" y="934501"/>
                </a:lnTo>
                <a:lnTo>
                  <a:pt x="854863" y="889830"/>
                </a:lnTo>
                <a:lnTo>
                  <a:pt x="833698" y="844905"/>
                </a:lnTo>
                <a:lnTo>
                  <a:pt x="806823" y="801430"/>
                </a:lnTo>
                <a:lnTo>
                  <a:pt x="764341" y="730924"/>
                </a:lnTo>
                <a:lnTo>
                  <a:pt x="735001" y="688280"/>
                </a:lnTo>
                <a:lnTo>
                  <a:pt x="709460" y="654147"/>
                </a:lnTo>
                <a:lnTo>
                  <a:pt x="686458" y="618897"/>
                </a:lnTo>
                <a:lnTo>
                  <a:pt x="663768" y="584112"/>
                </a:lnTo>
                <a:lnTo>
                  <a:pt x="638083" y="552550"/>
                </a:lnTo>
                <a:lnTo>
                  <a:pt x="614245" y="519209"/>
                </a:lnTo>
                <a:lnTo>
                  <a:pt x="568786" y="465614"/>
                </a:lnTo>
                <a:lnTo>
                  <a:pt x="540444" y="434449"/>
                </a:lnTo>
                <a:lnTo>
                  <a:pt x="511936" y="405105"/>
                </a:lnTo>
                <a:lnTo>
                  <a:pt x="490786" y="385876"/>
                </a:lnTo>
                <a:lnTo>
                  <a:pt x="468951" y="366747"/>
                </a:lnTo>
                <a:lnTo>
                  <a:pt x="438807" y="338127"/>
                </a:lnTo>
                <a:lnTo>
                  <a:pt x="390608" y="290485"/>
                </a:lnTo>
                <a:lnTo>
                  <a:pt x="369394" y="273550"/>
                </a:lnTo>
                <a:lnTo>
                  <a:pt x="347529" y="257292"/>
                </a:lnTo>
                <a:lnTo>
                  <a:pt x="316576" y="231083"/>
                </a:lnTo>
                <a:lnTo>
                  <a:pt x="263015" y="193182"/>
                </a:lnTo>
                <a:lnTo>
                  <a:pt x="241247" y="178711"/>
                </a:lnTo>
                <a:lnTo>
                  <a:pt x="219139" y="165136"/>
                </a:lnTo>
                <a:lnTo>
                  <a:pt x="188841" y="147774"/>
                </a:lnTo>
                <a:lnTo>
                  <a:pt x="160549" y="128695"/>
                </a:lnTo>
                <a:lnTo>
                  <a:pt x="135939" y="112635"/>
                </a:lnTo>
                <a:lnTo>
                  <a:pt x="109685" y="98616"/>
                </a:lnTo>
                <a:lnTo>
                  <a:pt x="81195" y="86366"/>
                </a:lnTo>
                <a:lnTo>
                  <a:pt x="55904" y="73877"/>
                </a:lnTo>
                <a:lnTo>
                  <a:pt x="38406" y="60303"/>
                </a:lnTo>
                <a:lnTo>
                  <a:pt x="29001" y="57244"/>
                </a:lnTo>
                <a:lnTo>
                  <a:pt x="28763" y="59292"/>
                </a:lnTo>
                <a:lnTo>
                  <a:pt x="28609" y="67074"/>
                </a:lnTo>
                <a:lnTo>
                  <a:pt x="34231" y="88495"/>
                </a:lnTo>
                <a:lnTo>
                  <a:pt x="35849" y="100433"/>
                </a:lnTo>
                <a:lnTo>
                  <a:pt x="48034" y="143359"/>
                </a:lnTo>
                <a:lnTo>
                  <a:pt x="51536" y="164428"/>
                </a:lnTo>
                <a:lnTo>
                  <a:pt x="64426" y="207152"/>
                </a:lnTo>
                <a:lnTo>
                  <a:pt x="76473" y="242231"/>
                </a:lnTo>
                <a:lnTo>
                  <a:pt x="78436" y="252104"/>
                </a:lnTo>
                <a:lnTo>
                  <a:pt x="85501" y="277350"/>
                </a:lnTo>
                <a:lnTo>
                  <a:pt x="85713" y="278528"/>
                </a:lnTo>
                <a:lnTo>
                  <a:pt x="85719" y="274770"/>
                </a:lnTo>
                <a:lnTo>
                  <a:pt x="80018" y="260685"/>
                </a:lnTo>
                <a:lnTo>
                  <a:pt x="61872" y="217609"/>
                </a:lnTo>
                <a:lnTo>
                  <a:pt x="47619" y="178229"/>
                </a:lnTo>
                <a:lnTo>
                  <a:pt x="37832" y="144918"/>
                </a:lnTo>
                <a:lnTo>
                  <a:pt x="34226" y="127055"/>
                </a:lnTo>
                <a:lnTo>
                  <a:pt x="18959" y="82255"/>
                </a:lnTo>
                <a:lnTo>
                  <a:pt x="16363" y="69879"/>
                </a:lnTo>
                <a:lnTo>
                  <a:pt x="14414" y="57234"/>
                </a:lnTo>
                <a:lnTo>
                  <a:pt x="10903" y="46323"/>
                </a:lnTo>
                <a:lnTo>
                  <a:pt x="6696" y="38298"/>
                </a:lnTo>
                <a:lnTo>
                  <a:pt x="4463" y="35047"/>
                </a:lnTo>
                <a:lnTo>
                  <a:pt x="1982" y="27201"/>
                </a:lnTo>
                <a:lnTo>
                  <a:pt x="0" y="310"/>
                </a:lnTo>
                <a:lnTo>
                  <a:pt x="9940" y="0"/>
                </a:lnTo>
                <a:lnTo>
                  <a:pt x="12182" y="784"/>
                </a:lnTo>
                <a:lnTo>
                  <a:pt x="16790" y="3771"/>
                </a:lnTo>
                <a:lnTo>
                  <a:pt x="23846" y="9916"/>
                </a:lnTo>
                <a:lnTo>
                  <a:pt x="38548" y="16763"/>
                </a:lnTo>
                <a:lnTo>
                  <a:pt x="64850" y="26188"/>
                </a:lnTo>
                <a:lnTo>
                  <a:pt x="100082" y="38073"/>
                </a:lnTo>
                <a:lnTo>
                  <a:pt x="125255" y="45215"/>
                </a:lnTo>
                <a:lnTo>
                  <a:pt x="149028" y="56150"/>
                </a:lnTo>
                <a:lnTo>
                  <a:pt x="177602" y="68364"/>
                </a:lnTo>
                <a:lnTo>
                  <a:pt x="204340" y="80845"/>
                </a:lnTo>
                <a:lnTo>
                  <a:pt x="226422" y="92827"/>
                </a:lnTo>
                <a:lnTo>
                  <a:pt x="233900" y="98569"/>
                </a:lnTo>
                <a:lnTo>
                  <a:pt x="234514" y="99834"/>
                </a:lnTo>
                <a:lnTo>
                  <a:pt x="235740" y="1071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7"/>
          <p:cNvSpPr/>
          <p:nvPr/>
        </p:nvSpPr>
        <p:spPr>
          <a:xfrm>
            <a:off x="6279356" y="2914650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21431"/>
                </a:moveTo>
                <a:lnTo>
                  <a:pt x="7144" y="17638"/>
                </a:lnTo>
                <a:lnTo>
                  <a:pt x="6350" y="16521"/>
                </a:lnTo>
                <a:lnTo>
                  <a:pt x="5027" y="15777"/>
                </a:lnTo>
                <a:lnTo>
                  <a:pt x="3351" y="15280"/>
                </a:lnTo>
                <a:lnTo>
                  <a:pt x="2234" y="14155"/>
                </a:lnTo>
                <a:lnTo>
                  <a:pt x="1490" y="12612"/>
                </a:lnTo>
                <a:lnTo>
                  <a:pt x="993" y="10789"/>
                </a:lnTo>
                <a:lnTo>
                  <a:pt x="662" y="8780"/>
                </a:lnTo>
                <a:lnTo>
                  <a:pt x="442" y="664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8"/>
          <p:cNvSpPr/>
          <p:nvPr/>
        </p:nvSpPr>
        <p:spPr>
          <a:xfrm>
            <a:off x="6143650" y="2925102"/>
            <a:ext cx="357163" cy="231892"/>
          </a:xfrm>
          <a:custGeom>
            <a:avLst/>
            <a:gdLst/>
            <a:ahLst/>
            <a:cxnLst/>
            <a:rect l="0" t="0" r="0" b="0"/>
            <a:pathLst>
              <a:path w="357163" h="231892">
                <a:moveTo>
                  <a:pt x="7119" y="132423"/>
                </a:moveTo>
                <a:lnTo>
                  <a:pt x="7119" y="136215"/>
                </a:lnTo>
                <a:lnTo>
                  <a:pt x="6325" y="138126"/>
                </a:lnTo>
                <a:lnTo>
                  <a:pt x="3326" y="142365"/>
                </a:lnTo>
                <a:lnTo>
                  <a:pt x="2209" y="145401"/>
                </a:lnTo>
                <a:lnTo>
                  <a:pt x="1464" y="149013"/>
                </a:lnTo>
                <a:lnTo>
                  <a:pt x="967" y="153008"/>
                </a:lnTo>
                <a:lnTo>
                  <a:pt x="636" y="158053"/>
                </a:lnTo>
                <a:lnTo>
                  <a:pt x="416" y="163797"/>
                </a:lnTo>
                <a:lnTo>
                  <a:pt x="105" y="181142"/>
                </a:lnTo>
                <a:lnTo>
                  <a:pt x="0" y="201225"/>
                </a:lnTo>
                <a:lnTo>
                  <a:pt x="786" y="206072"/>
                </a:lnTo>
                <a:lnTo>
                  <a:pt x="2103" y="210891"/>
                </a:lnTo>
                <a:lnTo>
                  <a:pt x="3775" y="215691"/>
                </a:lnTo>
                <a:lnTo>
                  <a:pt x="5683" y="219685"/>
                </a:lnTo>
                <a:lnTo>
                  <a:pt x="9920" y="226239"/>
                </a:lnTo>
                <a:lnTo>
                  <a:pt x="12161" y="228305"/>
                </a:lnTo>
                <a:lnTo>
                  <a:pt x="14449" y="229681"/>
                </a:lnTo>
                <a:lnTo>
                  <a:pt x="19108" y="231211"/>
                </a:lnTo>
                <a:lnTo>
                  <a:pt x="23824" y="231891"/>
                </a:lnTo>
                <a:lnTo>
                  <a:pt x="26193" y="231279"/>
                </a:lnTo>
                <a:lnTo>
                  <a:pt x="30942" y="228482"/>
                </a:lnTo>
                <a:lnTo>
                  <a:pt x="38078" y="222444"/>
                </a:lnTo>
                <a:lnTo>
                  <a:pt x="39664" y="219425"/>
                </a:lnTo>
                <a:lnTo>
                  <a:pt x="40722" y="215824"/>
                </a:lnTo>
                <a:lnTo>
                  <a:pt x="41427" y="211836"/>
                </a:lnTo>
                <a:lnTo>
                  <a:pt x="42690" y="206796"/>
                </a:lnTo>
                <a:lnTo>
                  <a:pt x="44327" y="201055"/>
                </a:lnTo>
                <a:lnTo>
                  <a:pt x="48261" y="188326"/>
                </a:lnTo>
                <a:lnTo>
                  <a:pt x="73801" y="110977"/>
                </a:lnTo>
                <a:lnTo>
                  <a:pt x="76974" y="104632"/>
                </a:lnTo>
                <a:lnTo>
                  <a:pt x="80676" y="98814"/>
                </a:lnTo>
                <a:lnTo>
                  <a:pt x="84732" y="93348"/>
                </a:lnTo>
                <a:lnTo>
                  <a:pt x="93472" y="80925"/>
                </a:lnTo>
                <a:lnTo>
                  <a:pt x="98025" y="74278"/>
                </a:lnTo>
                <a:lnTo>
                  <a:pt x="102648" y="68260"/>
                </a:lnTo>
                <a:lnTo>
                  <a:pt x="107318" y="62660"/>
                </a:lnTo>
                <a:lnTo>
                  <a:pt x="112017" y="57339"/>
                </a:lnTo>
                <a:lnTo>
                  <a:pt x="117532" y="52205"/>
                </a:lnTo>
                <a:lnTo>
                  <a:pt x="123590" y="47194"/>
                </a:lnTo>
                <a:lnTo>
                  <a:pt x="130010" y="42266"/>
                </a:lnTo>
                <a:lnTo>
                  <a:pt x="135877" y="38187"/>
                </a:lnTo>
                <a:lnTo>
                  <a:pt x="146630" y="31538"/>
                </a:lnTo>
                <a:lnTo>
                  <a:pt x="152514" y="28653"/>
                </a:lnTo>
                <a:lnTo>
                  <a:pt x="158817" y="25937"/>
                </a:lnTo>
                <a:lnTo>
                  <a:pt x="165401" y="23332"/>
                </a:lnTo>
                <a:lnTo>
                  <a:pt x="179066" y="18321"/>
                </a:lnTo>
                <a:lnTo>
                  <a:pt x="207242" y="8637"/>
                </a:lnTo>
                <a:lnTo>
                  <a:pt x="214352" y="7036"/>
                </a:lnTo>
                <a:lnTo>
                  <a:pt x="221475" y="5969"/>
                </a:lnTo>
                <a:lnTo>
                  <a:pt x="228604" y="5258"/>
                </a:lnTo>
                <a:lnTo>
                  <a:pt x="236532" y="3990"/>
                </a:lnTo>
                <a:lnTo>
                  <a:pt x="244992" y="2351"/>
                </a:lnTo>
                <a:lnTo>
                  <a:pt x="253807" y="464"/>
                </a:lnTo>
                <a:lnTo>
                  <a:pt x="262065" y="0"/>
                </a:lnTo>
                <a:lnTo>
                  <a:pt x="269951" y="485"/>
                </a:lnTo>
                <a:lnTo>
                  <a:pt x="277591" y="1602"/>
                </a:lnTo>
                <a:lnTo>
                  <a:pt x="285858" y="3140"/>
                </a:lnTo>
                <a:lnTo>
                  <a:pt x="303511" y="6966"/>
                </a:lnTo>
                <a:lnTo>
                  <a:pt x="311076" y="9097"/>
                </a:lnTo>
                <a:lnTo>
                  <a:pt x="317707" y="11312"/>
                </a:lnTo>
                <a:lnTo>
                  <a:pt x="323715" y="13582"/>
                </a:lnTo>
                <a:lnTo>
                  <a:pt x="334624" y="20338"/>
                </a:lnTo>
                <a:lnTo>
                  <a:pt x="339755" y="24362"/>
                </a:lnTo>
                <a:lnTo>
                  <a:pt x="347574" y="30950"/>
                </a:lnTo>
                <a:lnTo>
                  <a:pt x="357162" y="395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9"/>
          <p:cNvSpPr/>
          <p:nvPr/>
        </p:nvSpPr>
        <p:spPr>
          <a:xfrm>
            <a:off x="6300922" y="3057525"/>
            <a:ext cx="207035" cy="391752"/>
          </a:xfrm>
          <a:custGeom>
            <a:avLst/>
            <a:gdLst/>
            <a:ahLst/>
            <a:cxnLst/>
            <a:rect l="0" t="0" r="0" b="0"/>
            <a:pathLst>
              <a:path w="207035" h="391752">
                <a:moveTo>
                  <a:pt x="207034" y="0"/>
                </a:moveTo>
                <a:lnTo>
                  <a:pt x="207034" y="3792"/>
                </a:lnTo>
                <a:lnTo>
                  <a:pt x="205447" y="5703"/>
                </a:lnTo>
                <a:lnTo>
                  <a:pt x="195628" y="12978"/>
                </a:lnTo>
                <a:lnTo>
                  <a:pt x="191492" y="16590"/>
                </a:lnTo>
                <a:lnTo>
                  <a:pt x="187148" y="20585"/>
                </a:lnTo>
                <a:lnTo>
                  <a:pt x="182664" y="25629"/>
                </a:lnTo>
                <a:lnTo>
                  <a:pt x="178087" y="31374"/>
                </a:lnTo>
                <a:lnTo>
                  <a:pt x="173449" y="37584"/>
                </a:lnTo>
                <a:lnTo>
                  <a:pt x="167975" y="44106"/>
                </a:lnTo>
                <a:lnTo>
                  <a:pt x="161945" y="50835"/>
                </a:lnTo>
                <a:lnTo>
                  <a:pt x="155544" y="57702"/>
                </a:lnTo>
                <a:lnTo>
                  <a:pt x="149688" y="64662"/>
                </a:lnTo>
                <a:lnTo>
                  <a:pt x="144197" y="71683"/>
                </a:lnTo>
                <a:lnTo>
                  <a:pt x="138949" y="78745"/>
                </a:lnTo>
                <a:lnTo>
                  <a:pt x="133069" y="85834"/>
                </a:lnTo>
                <a:lnTo>
                  <a:pt x="126768" y="92941"/>
                </a:lnTo>
                <a:lnTo>
                  <a:pt x="120186" y="100061"/>
                </a:lnTo>
                <a:lnTo>
                  <a:pt x="114210" y="107982"/>
                </a:lnTo>
                <a:lnTo>
                  <a:pt x="108639" y="116438"/>
                </a:lnTo>
                <a:lnTo>
                  <a:pt x="103337" y="125250"/>
                </a:lnTo>
                <a:lnTo>
                  <a:pt x="98215" y="134300"/>
                </a:lnTo>
                <a:lnTo>
                  <a:pt x="88291" y="152822"/>
                </a:lnTo>
                <a:lnTo>
                  <a:pt x="82629" y="161412"/>
                </a:lnTo>
                <a:lnTo>
                  <a:pt x="76472" y="169521"/>
                </a:lnTo>
                <a:lnTo>
                  <a:pt x="69987" y="177307"/>
                </a:lnTo>
                <a:lnTo>
                  <a:pt x="64075" y="185673"/>
                </a:lnTo>
                <a:lnTo>
                  <a:pt x="58547" y="194426"/>
                </a:lnTo>
                <a:lnTo>
                  <a:pt x="53274" y="203436"/>
                </a:lnTo>
                <a:lnTo>
                  <a:pt x="48171" y="212618"/>
                </a:lnTo>
                <a:lnTo>
                  <a:pt x="38268" y="231286"/>
                </a:lnTo>
                <a:lnTo>
                  <a:pt x="33404" y="239915"/>
                </a:lnTo>
                <a:lnTo>
                  <a:pt x="28575" y="248050"/>
                </a:lnTo>
                <a:lnTo>
                  <a:pt x="23768" y="255854"/>
                </a:lnTo>
                <a:lnTo>
                  <a:pt x="19769" y="263438"/>
                </a:lnTo>
                <a:lnTo>
                  <a:pt x="16310" y="270875"/>
                </a:lnTo>
                <a:lnTo>
                  <a:pt x="13210" y="278215"/>
                </a:lnTo>
                <a:lnTo>
                  <a:pt x="10349" y="285489"/>
                </a:lnTo>
                <a:lnTo>
                  <a:pt x="5054" y="299921"/>
                </a:lnTo>
                <a:lnTo>
                  <a:pt x="3324" y="307103"/>
                </a:lnTo>
                <a:lnTo>
                  <a:pt x="2172" y="314273"/>
                </a:lnTo>
                <a:lnTo>
                  <a:pt x="1403" y="321434"/>
                </a:lnTo>
                <a:lnTo>
                  <a:pt x="549" y="333624"/>
                </a:lnTo>
                <a:lnTo>
                  <a:pt x="169" y="344333"/>
                </a:lnTo>
                <a:lnTo>
                  <a:pt x="0" y="354384"/>
                </a:lnTo>
                <a:lnTo>
                  <a:pt x="3924" y="359288"/>
                </a:lnTo>
                <a:lnTo>
                  <a:pt x="10509" y="364143"/>
                </a:lnTo>
                <a:lnTo>
                  <a:pt x="18867" y="368968"/>
                </a:lnTo>
                <a:lnTo>
                  <a:pt x="25233" y="372979"/>
                </a:lnTo>
                <a:lnTo>
                  <a:pt x="30271" y="376447"/>
                </a:lnTo>
                <a:lnTo>
                  <a:pt x="34423" y="379551"/>
                </a:lnTo>
                <a:lnTo>
                  <a:pt x="37986" y="381622"/>
                </a:lnTo>
                <a:lnTo>
                  <a:pt x="44059" y="383922"/>
                </a:lnTo>
                <a:lnTo>
                  <a:pt x="47585" y="385329"/>
                </a:lnTo>
                <a:lnTo>
                  <a:pt x="51522" y="387061"/>
                </a:lnTo>
                <a:lnTo>
                  <a:pt x="55734" y="389009"/>
                </a:lnTo>
                <a:lnTo>
                  <a:pt x="60131" y="390308"/>
                </a:lnTo>
                <a:lnTo>
                  <a:pt x="64649" y="391174"/>
                </a:lnTo>
                <a:lnTo>
                  <a:pt x="69248" y="391751"/>
                </a:lnTo>
                <a:lnTo>
                  <a:pt x="73902" y="391342"/>
                </a:lnTo>
                <a:lnTo>
                  <a:pt x="78592" y="390276"/>
                </a:lnTo>
                <a:lnTo>
                  <a:pt x="83306" y="388772"/>
                </a:lnTo>
                <a:lnTo>
                  <a:pt x="88036" y="386975"/>
                </a:lnTo>
                <a:lnTo>
                  <a:pt x="92778" y="384983"/>
                </a:lnTo>
                <a:lnTo>
                  <a:pt x="97525" y="382862"/>
                </a:lnTo>
                <a:lnTo>
                  <a:pt x="103072" y="381447"/>
                </a:lnTo>
                <a:lnTo>
                  <a:pt x="109151" y="380504"/>
                </a:lnTo>
                <a:lnTo>
                  <a:pt x="115585" y="379876"/>
                </a:lnTo>
                <a:lnTo>
                  <a:pt x="122256" y="378663"/>
                </a:lnTo>
                <a:lnTo>
                  <a:pt x="129084" y="377061"/>
                </a:lnTo>
                <a:lnTo>
                  <a:pt x="136017" y="375198"/>
                </a:lnTo>
                <a:lnTo>
                  <a:pt x="140639" y="373163"/>
                </a:lnTo>
                <a:lnTo>
                  <a:pt x="143721" y="371013"/>
                </a:lnTo>
                <a:lnTo>
                  <a:pt x="145775" y="368786"/>
                </a:lnTo>
                <a:lnTo>
                  <a:pt x="150320" y="365713"/>
                </a:lnTo>
                <a:lnTo>
                  <a:pt x="156525" y="362077"/>
                </a:lnTo>
                <a:lnTo>
                  <a:pt x="178459" y="3500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60"/>
          <p:cNvSpPr/>
          <p:nvPr/>
        </p:nvSpPr>
        <p:spPr>
          <a:xfrm>
            <a:off x="6326439" y="3007518"/>
            <a:ext cx="351570" cy="621373"/>
          </a:xfrm>
          <a:custGeom>
            <a:avLst/>
            <a:gdLst/>
            <a:ahLst/>
            <a:cxnLst/>
            <a:rect l="0" t="0" r="0" b="0"/>
            <a:pathLst>
              <a:path w="351570" h="621373">
                <a:moveTo>
                  <a:pt x="310104" y="414338"/>
                </a:moveTo>
                <a:lnTo>
                  <a:pt x="321482" y="418130"/>
                </a:lnTo>
                <a:lnTo>
                  <a:pt x="324833" y="420041"/>
                </a:lnTo>
                <a:lnTo>
                  <a:pt x="327067" y="422109"/>
                </a:lnTo>
                <a:lnTo>
                  <a:pt x="336651" y="434264"/>
                </a:lnTo>
                <a:lnTo>
                  <a:pt x="343546" y="447053"/>
                </a:lnTo>
                <a:lnTo>
                  <a:pt x="348251" y="459040"/>
                </a:lnTo>
                <a:lnTo>
                  <a:pt x="350871" y="472306"/>
                </a:lnTo>
                <a:lnTo>
                  <a:pt x="351569" y="479177"/>
                </a:lnTo>
                <a:lnTo>
                  <a:pt x="350229" y="493162"/>
                </a:lnTo>
                <a:lnTo>
                  <a:pt x="345011" y="512305"/>
                </a:lnTo>
                <a:lnTo>
                  <a:pt x="338439" y="530149"/>
                </a:lnTo>
                <a:lnTo>
                  <a:pt x="333016" y="542803"/>
                </a:lnTo>
                <a:lnTo>
                  <a:pt x="325314" y="553719"/>
                </a:lnTo>
                <a:lnTo>
                  <a:pt x="316600" y="563862"/>
                </a:lnTo>
                <a:lnTo>
                  <a:pt x="306642" y="573662"/>
                </a:lnTo>
                <a:lnTo>
                  <a:pt x="300652" y="578497"/>
                </a:lnTo>
                <a:lnTo>
                  <a:pt x="294278" y="583309"/>
                </a:lnTo>
                <a:lnTo>
                  <a:pt x="286854" y="588104"/>
                </a:lnTo>
                <a:lnTo>
                  <a:pt x="278729" y="592888"/>
                </a:lnTo>
                <a:lnTo>
                  <a:pt x="270138" y="597665"/>
                </a:lnTo>
                <a:lnTo>
                  <a:pt x="262028" y="601644"/>
                </a:lnTo>
                <a:lnTo>
                  <a:pt x="254241" y="605089"/>
                </a:lnTo>
                <a:lnTo>
                  <a:pt x="246669" y="608181"/>
                </a:lnTo>
                <a:lnTo>
                  <a:pt x="237651" y="611035"/>
                </a:lnTo>
                <a:lnTo>
                  <a:pt x="227671" y="613732"/>
                </a:lnTo>
                <a:lnTo>
                  <a:pt x="217049" y="616323"/>
                </a:lnTo>
                <a:lnTo>
                  <a:pt x="207586" y="618051"/>
                </a:lnTo>
                <a:lnTo>
                  <a:pt x="198896" y="619203"/>
                </a:lnTo>
                <a:lnTo>
                  <a:pt x="190722" y="619971"/>
                </a:lnTo>
                <a:lnTo>
                  <a:pt x="181304" y="620483"/>
                </a:lnTo>
                <a:lnTo>
                  <a:pt x="160255" y="621051"/>
                </a:lnTo>
                <a:lnTo>
                  <a:pt x="129885" y="621372"/>
                </a:lnTo>
                <a:lnTo>
                  <a:pt x="120108" y="620623"/>
                </a:lnTo>
                <a:lnTo>
                  <a:pt x="110416" y="619330"/>
                </a:lnTo>
                <a:lnTo>
                  <a:pt x="100778" y="617675"/>
                </a:lnTo>
                <a:lnTo>
                  <a:pt x="91179" y="615777"/>
                </a:lnTo>
                <a:lnTo>
                  <a:pt x="72046" y="611552"/>
                </a:lnTo>
                <a:lnTo>
                  <a:pt x="63293" y="609314"/>
                </a:lnTo>
                <a:lnTo>
                  <a:pt x="55075" y="607028"/>
                </a:lnTo>
                <a:lnTo>
                  <a:pt x="47216" y="604711"/>
                </a:lnTo>
                <a:lnTo>
                  <a:pt x="41183" y="601578"/>
                </a:lnTo>
                <a:lnTo>
                  <a:pt x="32363" y="593864"/>
                </a:lnTo>
                <a:lnTo>
                  <a:pt x="23680" y="587261"/>
                </a:lnTo>
                <a:lnTo>
                  <a:pt x="19142" y="584389"/>
                </a:lnTo>
                <a:lnTo>
                  <a:pt x="11984" y="576964"/>
                </a:lnTo>
                <a:lnTo>
                  <a:pt x="3491" y="565975"/>
                </a:lnTo>
                <a:lnTo>
                  <a:pt x="920" y="563055"/>
                </a:lnTo>
                <a:lnTo>
                  <a:pt x="0" y="559520"/>
                </a:lnTo>
                <a:lnTo>
                  <a:pt x="181" y="555576"/>
                </a:lnTo>
                <a:lnTo>
                  <a:pt x="2498" y="546960"/>
                </a:lnTo>
                <a:lnTo>
                  <a:pt x="6174" y="537839"/>
                </a:lnTo>
                <a:lnTo>
                  <a:pt x="16498" y="523779"/>
                </a:lnTo>
                <a:lnTo>
                  <a:pt x="25096" y="514308"/>
                </a:lnTo>
                <a:lnTo>
                  <a:pt x="35796" y="504013"/>
                </a:lnTo>
                <a:lnTo>
                  <a:pt x="43095" y="497933"/>
                </a:lnTo>
                <a:lnTo>
                  <a:pt x="51136" y="491499"/>
                </a:lnTo>
                <a:lnTo>
                  <a:pt x="58877" y="486416"/>
                </a:lnTo>
                <a:lnTo>
                  <a:pt x="66420" y="482234"/>
                </a:lnTo>
                <a:lnTo>
                  <a:pt x="155433" y="438089"/>
                </a:lnTo>
                <a:lnTo>
                  <a:pt x="164922" y="434140"/>
                </a:lnTo>
                <a:lnTo>
                  <a:pt x="174422" y="430715"/>
                </a:lnTo>
                <a:lnTo>
                  <a:pt x="183931" y="427637"/>
                </a:lnTo>
                <a:lnTo>
                  <a:pt x="191063" y="423998"/>
                </a:lnTo>
                <a:lnTo>
                  <a:pt x="201106" y="415721"/>
                </a:lnTo>
                <a:lnTo>
                  <a:pt x="207276" y="410497"/>
                </a:lnTo>
                <a:lnTo>
                  <a:pt x="222599" y="398344"/>
                </a:lnTo>
                <a:lnTo>
                  <a:pt x="230335" y="392562"/>
                </a:lnTo>
                <a:lnTo>
                  <a:pt x="245283" y="381906"/>
                </a:lnTo>
                <a:lnTo>
                  <a:pt x="267085" y="366981"/>
                </a:lnTo>
                <a:lnTo>
                  <a:pt x="274282" y="361336"/>
                </a:lnTo>
                <a:lnTo>
                  <a:pt x="281459" y="355190"/>
                </a:lnTo>
                <a:lnTo>
                  <a:pt x="288626" y="348712"/>
                </a:lnTo>
                <a:lnTo>
                  <a:pt x="294992" y="342013"/>
                </a:lnTo>
                <a:lnTo>
                  <a:pt x="300823" y="335165"/>
                </a:lnTo>
                <a:lnTo>
                  <a:pt x="306298" y="328218"/>
                </a:lnTo>
                <a:lnTo>
                  <a:pt x="312330" y="321206"/>
                </a:lnTo>
                <a:lnTo>
                  <a:pt x="318732" y="314150"/>
                </a:lnTo>
                <a:lnTo>
                  <a:pt x="325381" y="307065"/>
                </a:lnTo>
                <a:lnTo>
                  <a:pt x="334886" y="294959"/>
                </a:lnTo>
                <a:lnTo>
                  <a:pt x="341756" y="283493"/>
                </a:lnTo>
                <a:lnTo>
                  <a:pt x="347455" y="270460"/>
                </a:lnTo>
                <a:lnTo>
                  <a:pt x="350517" y="256730"/>
                </a:lnTo>
                <a:lnTo>
                  <a:pt x="351334" y="249734"/>
                </a:lnTo>
                <a:lnTo>
                  <a:pt x="350124" y="235612"/>
                </a:lnTo>
                <a:lnTo>
                  <a:pt x="346941" y="221398"/>
                </a:lnTo>
                <a:lnTo>
                  <a:pt x="342880" y="207143"/>
                </a:lnTo>
                <a:lnTo>
                  <a:pt x="336313" y="192870"/>
                </a:lnTo>
                <a:lnTo>
                  <a:pt x="332339" y="185730"/>
                </a:lnTo>
                <a:lnTo>
                  <a:pt x="321574" y="173563"/>
                </a:lnTo>
                <a:lnTo>
                  <a:pt x="315370" y="168096"/>
                </a:lnTo>
                <a:lnTo>
                  <a:pt x="308852" y="162071"/>
                </a:lnTo>
                <a:lnTo>
                  <a:pt x="295260" y="149025"/>
                </a:lnTo>
                <a:lnTo>
                  <a:pt x="274221" y="128293"/>
                </a:lnTo>
                <a:lnTo>
                  <a:pt x="267132" y="122042"/>
                </a:lnTo>
                <a:lnTo>
                  <a:pt x="260024" y="116286"/>
                </a:lnTo>
                <a:lnTo>
                  <a:pt x="252905" y="110862"/>
                </a:lnTo>
                <a:lnTo>
                  <a:pt x="245778" y="104864"/>
                </a:lnTo>
                <a:lnTo>
                  <a:pt x="238645" y="98485"/>
                </a:lnTo>
                <a:lnTo>
                  <a:pt x="231509" y="91850"/>
                </a:lnTo>
                <a:lnTo>
                  <a:pt x="224370" y="85840"/>
                </a:lnTo>
                <a:lnTo>
                  <a:pt x="217229" y="80245"/>
                </a:lnTo>
                <a:lnTo>
                  <a:pt x="210088" y="74929"/>
                </a:lnTo>
                <a:lnTo>
                  <a:pt x="195803" y="64787"/>
                </a:lnTo>
                <a:lnTo>
                  <a:pt x="188660" y="59860"/>
                </a:lnTo>
                <a:lnTo>
                  <a:pt x="182310" y="54988"/>
                </a:lnTo>
                <a:lnTo>
                  <a:pt x="176489" y="50153"/>
                </a:lnTo>
                <a:lnTo>
                  <a:pt x="171021" y="45341"/>
                </a:lnTo>
                <a:lnTo>
                  <a:pt x="164995" y="40546"/>
                </a:lnTo>
                <a:lnTo>
                  <a:pt x="158596" y="35762"/>
                </a:lnTo>
                <a:lnTo>
                  <a:pt x="151948" y="30986"/>
                </a:lnTo>
                <a:lnTo>
                  <a:pt x="145930" y="26213"/>
                </a:lnTo>
                <a:lnTo>
                  <a:pt x="135009" y="16678"/>
                </a:lnTo>
                <a:lnTo>
                  <a:pt x="126980" y="9264"/>
                </a:lnTo>
                <a:lnTo>
                  <a:pt x="1172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1"/>
          <p:cNvSpPr/>
          <p:nvPr/>
        </p:nvSpPr>
        <p:spPr>
          <a:xfrm>
            <a:off x="6122239" y="2932328"/>
            <a:ext cx="455610" cy="589502"/>
          </a:xfrm>
          <a:custGeom>
            <a:avLst/>
            <a:gdLst/>
            <a:ahLst/>
            <a:cxnLst/>
            <a:rect l="0" t="0" r="0" b="0"/>
            <a:pathLst>
              <a:path w="455610" h="589502">
                <a:moveTo>
                  <a:pt x="71392" y="82334"/>
                </a:moveTo>
                <a:lnTo>
                  <a:pt x="67600" y="82334"/>
                </a:lnTo>
                <a:lnTo>
                  <a:pt x="65689" y="83128"/>
                </a:lnTo>
                <a:lnTo>
                  <a:pt x="61449" y="86127"/>
                </a:lnTo>
                <a:lnTo>
                  <a:pt x="56919" y="92222"/>
                </a:lnTo>
                <a:lnTo>
                  <a:pt x="50672" y="101016"/>
                </a:lnTo>
                <a:lnTo>
                  <a:pt x="39958" y="112863"/>
                </a:lnTo>
                <a:lnTo>
                  <a:pt x="31493" y="126065"/>
                </a:lnTo>
                <a:lnTo>
                  <a:pt x="24290" y="139870"/>
                </a:lnTo>
                <a:lnTo>
                  <a:pt x="15797" y="153943"/>
                </a:lnTo>
                <a:lnTo>
                  <a:pt x="8848" y="168136"/>
                </a:lnTo>
                <a:lnTo>
                  <a:pt x="3907" y="182381"/>
                </a:lnTo>
                <a:lnTo>
                  <a:pt x="1712" y="196649"/>
                </a:lnTo>
                <a:lnTo>
                  <a:pt x="735" y="213045"/>
                </a:lnTo>
                <a:lnTo>
                  <a:pt x="302" y="230122"/>
                </a:lnTo>
                <a:lnTo>
                  <a:pt x="0" y="267778"/>
                </a:lnTo>
                <a:lnTo>
                  <a:pt x="2091" y="280112"/>
                </a:lnTo>
                <a:lnTo>
                  <a:pt x="7731" y="298097"/>
                </a:lnTo>
                <a:lnTo>
                  <a:pt x="14429" y="316391"/>
                </a:lnTo>
                <a:lnTo>
                  <a:pt x="19882" y="326853"/>
                </a:lnTo>
                <a:lnTo>
                  <a:pt x="27596" y="336795"/>
                </a:lnTo>
                <a:lnTo>
                  <a:pt x="36317" y="344388"/>
                </a:lnTo>
                <a:lnTo>
                  <a:pt x="40865" y="347524"/>
                </a:lnTo>
                <a:lnTo>
                  <a:pt x="48035" y="355242"/>
                </a:lnTo>
                <a:lnTo>
                  <a:pt x="51058" y="359523"/>
                </a:lnTo>
                <a:lnTo>
                  <a:pt x="53868" y="362377"/>
                </a:lnTo>
                <a:lnTo>
                  <a:pt x="56534" y="364280"/>
                </a:lnTo>
                <a:lnTo>
                  <a:pt x="70309" y="371125"/>
                </a:lnTo>
                <a:lnTo>
                  <a:pt x="73845" y="371699"/>
                </a:lnTo>
                <a:lnTo>
                  <a:pt x="76996" y="371288"/>
                </a:lnTo>
                <a:lnTo>
                  <a:pt x="82614" y="369508"/>
                </a:lnTo>
                <a:lnTo>
                  <a:pt x="87757" y="368717"/>
                </a:lnTo>
                <a:lnTo>
                  <a:pt x="89446" y="366919"/>
                </a:lnTo>
                <a:lnTo>
                  <a:pt x="90572" y="364132"/>
                </a:lnTo>
                <a:lnTo>
                  <a:pt x="92616" y="356803"/>
                </a:lnTo>
                <a:lnTo>
                  <a:pt x="100397" y="339162"/>
                </a:lnTo>
                <a:lnTo>
                  <a:pt x="107238" y="320885"/>
                </a:lnTo>
                <a:lnTo>
                  <a:pt x="111930" y="305038"/>
                </a:lnTo>
                <a:lnTo>
                  <a:pt x="116661" y="290057"/>
                </a:lnTo>
                <a:lnTo>
                  <a:pt x="121409" y="273345"/>
                </a:lnTo>
                <a:lnTo>
                  <a:pt x="125372" y="256128"/>
                </a:lnTo>
                <a:lnTo>
                  <a:pt x="127133" y="240539"/>
                </a:lnTo>
                <a:lnTo>
                  <a:pt x="130033" y="223555"/>
                </a:lnTo>
                <a:lnTo>
                  <a:pt x="134761" y="206218"/>
                </a:lnTo>
                <a:lnTo>
                  <a:pt x="142154" y="190575"/>
                </a:lnTo>
                <a:lnTo>
                  <a:pt x="148615" y="173568"/>
                </a:lnTo>
                <a:lnTo>
                  <a:pt x="154132" y="157014"/>
                </a:lnTo>
                <a:lnTo>
                  <a:pt x="159230" y="144365"/>
                </a:lnTo>
                <a:lnTo>
                  <a:pt x="166258" y="131335"/>
                </a:lnTo>
                <a:lnTo>
                  <a:pt x="173880" y="117606"/>
                </a:lnTo>
                <a:lnTo>
                  <a:pt x="179913" y="103567"/>
                </a:lnTo>
                <a:lnTo>
                  <a:pt x="187357" y="91506"/>
                </a:lnTo>
                <a:lnTo>
                  <a:pt x="200473" y="73675"/>
                </a:lnTo>
                <a:lnTo>
                  <a:pt x="210518" y="61023"/>
                </a:lnTo>
                <a:lnTo>
                  <a:pt x="222919" y="50109"/>
                </a:lnTo>
                <a:lnTo>
                  <a:pt x="234253" y="39966"/>
                </a:lnTo>
                <a:lnTo>
                  <a:pt x="246168" y="30166"/>
                </a:lnTo>
                <a:lnTo>
                  <a:pt x="253790" y="25331"/>
                </a:lnTo>
                <a:lnTo>
                  <a:pt x="262048" y="20520"/>
                </a:lnTo>
                <a:lnTo>
                  <a:pt x="269934" y="16518"/>
                </a:lnTo>
                <a:lnTo>
                  <a:pt x="277572" y="13057"/>
                </a:lnTo>
                <a:lnTo>
                  <a:pt x="285045" y="9956"/>
                </a:lnTo>
                <a:lnTo>
                  <a:pt x="293203" y="7888"/>
                </a:lnTo>
                <a:lnTo>
                  <a:pt x="301815" y="6510"/>
                </a:lnTo>
                <a:lnTo>
                  <a:pt x="310733" y="5591"/>
                </a:lnTo>
                <a:lnTo>
                  <a:pt x="319059" y="4185"/>
                </a:lnTo>
                <a:lnTo>
                  <a:pt x="326991" y="2453"/>
                </a:lnTo>
                <a:lnTo>
                  <a:pt x="334660" y="505"/>
                </a:lnTo>
                <a:lnTo>
                  <a:pt x="342154" y="0"/>
                </a:lnTo>
                <a:lnTo>
                  <a:pt x="349532" y="458"/>
                </a:lnTo>
                <a:lnTo>
                  <a:pt x="356831" y="1556"/>
                </a:lnTo>
                <a:lnTo>
                  <a:pt x="364078" y="2288"/>
                </a:lnTo>
                <a:lnTo>
                  <a:pt x="371292" y="2776"/>
                </a:lnTo>
                <a:lnTo>
                  <a:pt x="378481" y="3102"/>
                </a:lnTo>
                <a:lnTo>
                  <a:pt x="385656" y="4113"/>
                </a:lnTo>
                <a:lnTo>
                  <a:pt x="392820" y="5580"/>
                </a:lnTo>
                <a:lnTo>
                  <a:pt x="399977" y="7353"/>
                </a:lnTo>
                <a:lnTo>
                  <a:pt x="412163" y="13555"/>
                </a:lnTo>
                <a:lnTo>
                  <a:pt x="422871" y="21603"/>
                </a:lnTo>
                <a:lnTo>
                  <a:pt x="437031" y="34265"/>
                </a:lnTo>
                <a:lnTo>
                  <a:pt x="443712" y="40597"/>
                </a:lnTo>
                <a:lnTo>
                  <a:pt x="449328" y="50291"/>
                </a:lnTo>
                <a:lnTo>
                  <a:pt x="453676" y="61743"/>
                </a:lnTo>
                <a:lnTo>
                  <a:pt x="455609" y="72124"/>
                </a:lnTo>
                <a:lnTo>
                  <a:pt x="454351" y="82030"/>
                </a:lnTo>
                <a:lnTo>
                  <a:pt x="449180" y="98648"/>
                </a:lnTo>
                <a:lnTo>
                  <a:pt x="447076" y="105117"/>
                </a:lnTo>
                <a:lnTo>
                  <a:pt x="440505" y="116537"/>
                </a:lnTo>
                <a:lnTo>
                  <a:pt x="427879" y="134008"/>
                </a:lnTo>
                <a:lnTo>
                  <a:pt x="417950" y="146575"/>
                </a:lnTo>
                <a:lnTo>
                  <a:pt x="405599" y="157452"/>
                </a:lnTo>
                <a:lnTo>
                  <a:pt x="392173" y="167578"/>
                </a:lnTo>
                <a:lnTo>
                  <a:pt x="377474" y="178164"/>
                </a:lnTo>
                <a:lnTo>
                  <a:pt x="352142" y="196718"/>
                </a:lnTo>
                <a:lnTo>
                  <a:pt x="336664" y="207519"/>
                </a:lnTo>
                <a:lnTo>
                  <a:pt x="328409" y="212622"/>
                </a:lnTo>
                <a:lnTo>
                  <a:pt x="319730" y="217612"/>
                </a:lnTo>
                <a:lnTo>
                  <a:pt x="310769" y="222525"/>
                </a:lnTo>
                <a:lnTo>
                  <a:pt x="301621" y="228182"/>
                </a:lnTo>
                <a:lnTo>
                  <a:pt x="292346" y="234335"/>
                </a:lnTo>
                <a:lnTo>
                  <a:pt x="282989" y="240818"/>
                </a:lnTo>
                <a:lnTo>
                  <a:pt x="273575" y="246728"/>
                </a:lnTo>
                <a:lnTo>
                  <a:pt x="264125" y="252255"/>
                </a:lnTo>
                <a:lnTo>
                  <a:pt x="254649" y="257527"/>
                </a:lnTo>
                <a:lnTo>
                  <a:pt x="245158" y="263423"/>
                </a:lnTo>
                <a:lnTo>
                  <a:pt x="235654" y="269735"/>
                </a:lnTo>
                <a:lnTo>
                  <a:pt x="216628" y="283098"/>
                </a:lnTo>
                <a:lnTo>
                  <a:pt x="197590" y="296975"/>
                </a:lnTo>
                <a:lnTo>
                  <a:pt x="188067" y="304803"/>
                </a:lnTo>
                <a:lnTo>
                  <a:pt x="178545" y="313197"/>
                </a:lnTo>
                <a:lnTo>
                  <a:pt x="169021" y="321967"/>
                </a:lnTo>
                <a:lnTo>
                  <a:pt x="159496" y="330196"/>
                </a:lnTo>
                <a:lnTo>
                  <a:pt x="149972" y="338063"/>
                </a:lnTo>
                <a:lnTo>
                  <a:pt x="140448" y="345688"/>
                </a:lnTo>
                <a:lnTo>
                  <a:pt x="131716" y="353948"/>
                </a:lnTo>
                <a:lnTo>
                  <a:pt x="123514" y="362629"/>
                </a:lnTo>
                <a:lnTo>
                  <a:pt x="115665" y="371591"/>
                </a:lnTo>
                <a:lnTo>
                  <a:pt x="108051" y="379947"/>
                </a:lnTo>
                <a:lnTo>
                  <a:pt x="93241" y="395582"/>
                </a:lnTo>
                <a:lnTo>
                  <a:pt x="80838" y="410468"/>
                </a:lnTo>
                <a:lnTo>
                  <a:pt x="70034" y="425815"/>
                </a:lnTo>
                <a:lnTo>
                  <a:pt x="59940" y="443219"/>
                </a:lnTo>
                <a:lnTo>
                  <a:pt x="50163" y="457305"/>
                </a:lnTo>
                <a:lnTo>
                  <a:pt x="45333" y="463283"/>
                </a:lnTo>
                <a:lnTo>
                  <a:pt x="44494" y="469650"/>
                </a:lnTo>
                <a:lnTo>
                  <a:pt x="46316" y="476276"/>
                </a:lnTo>
                <a:lnTo>
                  <a:pt x="49912" y="483075"/>
                </a:lnTo>
                <a:lnTo>
                  <a:pt x="51516" y="489194"/>
                </a:lnTo>
                <a:lnTo>
                  <a:pt x="51791" y="494862"/>
                </a:lnTo>
                <a:lnTo>
                  <a:pt x="51181" y="500227"/>
                </a:lnTo>
                <a:lnTo>
                  <a:pt x="52620" y="510423"/>
                </a:lnTo>
                <a:lnTo>
                  <a:pt x="57893" y="525088"/>
                </a:lnTo>
                <a:lnTo>
                  <a:pt x="64482" y="539487"/>
                </a:lnTo>
                <a:lnTo>
                  <a:pt x="66785" y="544265"/>
                </a:lnTo>
                <a:lnTo>
                  <a:pt x="69908" y="548244"/>
                </a:lnTo>
                <a:lnTo>
                  <a:pt x="81888" y="558431"/>
                </a:lnTo>
                <a:lnTo>
                  <a:pt x="90874" y="566718"/>
                </a:lnTo>
                <a:lnTo>
                  <a:pt x="102275" y="573576"/>
                </a:lnTo>
                <a:lnTo>
                  <a:pt x="115280" y="579270"/>
                </a:lnTo>
                <a:lnTo>
                  <a:pt x="128998" y="584446"/>
                </a:lnTo>
                <a:lnTo>
                  <a:pt x="143032" y="587276"/>
                </a:lnTo>
                <a:lnTo>
                  <a:pt x="150108" y="588031"/>
                </a:lnTo>
                <a:lnTo>
                  <a:pt x="158001" y="588534"/>
                </a:lnTo>
                <a:lnTo>
                  <a:pt x="166437" y="588869"/>
                </a:lnTo>
                <a:lnTo>
                  <a:pt x="184278" y="589242"/>
                </a:lnTo>
                <a:lnTo>
                  <a:pt x="227271" y="589501"/>
                </a:lnTo>
                <a:lnTo>
                  <a:pt x="235636" y="588721"/>
                </a:lnTo>
                <a:lnTo>
                  <a:pt x="244388" y="587407"/>
                </a:lnTo>
                <a:lnTo>
                  <a:pt x="253397" y="585736"/>
                </a:lnTo>
                <a:lnTo>
                  <a:pt x="262579" y="583036"/>
                </a:lnTo>
                <a:lnTo>
                  <a:pt x="271875" y="579647"/>
                </a:lnTo>
                <a:lnTo>
                  <a:pt x="281248" y="575801"/>
                </a:lnTo>
                <a:lnTo>
                  <a:pt x="289877" y="571649"/>
                </a:lnTo>
                <a:lnTo>
                  <a:pt x="298011" y="567295"/>
                </a:lnTo>
                <a:lnTo>
                  <a:pt x="312605" y="559016"/>
                </a:lnTo>
                <a:lnTo>
                  <a:pt x="324383" y="552690"/>
                </a:lnTo>
                <a:lnTo>
                  <a:pt x="334910" y="549350"/>
                </a:lnTo>
                <a:lnTo>
                  <a:pt x="349998" y="5466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2"/>
          <p:cNvSpPr/>
          <p:nvPr/>
        </p:nvSpPr>
        <p:spPr>
          <a:xfrm>
            <a:off x="6430455" y="3021806"/>
            <a:ext cx="98933" cy="128588"/>
          </a:xfrm>
          <a:custGeom>
            <a:avLst/>
            <a:gdLst/>
            <a:ahLst/>
            <a:cxnLst/>
            <a:rect l="0" t="0" r="0" b="0"/>
            <a:pathLst>
              <a:path w="98933" h="128588">
                <a:moveTo>
                  <a:pt x="13207" y="128587"/>
                </a:moveTo>
                <a:lnTo>
                  <a:pt x="13207" y="124795"/>
                </a:lnTo>
                <a:lnTo>
                  <a:pt x="12414" y="122091"/>
                </a:lnTo>
                <a:lnTo>
                  <a:pt x="11091" y="118700"/>
                </a:lnTo>
                <a:lnTo>
                  <a:pt x="9415" y="114852"/>
                </a:lnTo>
                <a:lnTo>
                  <a:pt x="8298" y="110699"/>
                </a:lnTo>
                <a:lnTo>
                  <a:pt x="7553" y="106343"/>
                </a:lnTo>
                <a:lnTo>
                  <a:pt x="7056" y="101852"/>
                </a:lnTo>
                <a:lnTo>
                  <a:pt x="5932" y="96476"/>
                </a:lnTo>
                <a:lnTo>
                  <a:pt x="4388" y="90511"/>
                </a:lnTo>
                <a:lnTo>
                  <a:pt x="2565" y="84153"/>
                </a:lnTo>
                <a:lnTo>
                  <a:pt x="1350" y="78327"/>
                </a:lnTo>
                <a:lnTo>
                  <a:pt x="540" y="72856"/>
                </a:lnTo>
                <a:lnTo>
                  <a:pt x="0" y="67620"/>
                </a:lnTo>
                <a:lnTo>
                  <a:pt x="433" y="62543"/>
                </a:lnTo>
                <a:lnTo>
                  <a:pt x="1517" y="57570"/>
                </a:lnTo>
                <a:lnTo>
                  <a:pt x="3032" y="52667"/>
                </a:lnTo>
                <a:lnTo>
                  <a:pt x="4836" y="47812"/>
                </a:lnTo>
                <a:lnTo>
                  <a:pt x="6833" y="42987"/>
                </a:lnTo>
                <a:lnTo>
                  <a:pt x="8958" y="38183"/>
                </a:lnTo>
                <a:lnTo>
                  <a:pt x="11962" y="33393"/>
                </a:lnTo>
                <a:lnTo>
                  <a:pt x="15552" y="28612"/>
                </a:lnTo>
                <a:lnTo>
                  <a:pt x="19532" y="23837"/>
                </a:lnTo>
                <a:lnTo>
                  <a:pt x="23774" y="19860"/>
                </a:lnTo>
                <a:lnTo>
                  <a:pt x="28189" y="16415"/>
                </a:lnTo>
                <a:lnTo>
                  <a:pt x="32720" y="13324"/>
                </a:lnTo>
                <a:lnTo>
                  <a:pt x="38916" y="10470"/>
                </a:lnTo>
                <a:lnTo>
                  <a:pt x="46221" y="7774"/>
                </a:lnTo>
                <a:lnTo>
                  <a:pt x="54267" y="5182"/>
                </a:lnTo>
                <a:lnTo>
                  <a:pt x="61218" y="3455"/>
                </a:lnTo>
                <a:lnTo>
                  <a:pt x="67439" y="2303"/>
                </a:lnTo>
                <a:lnTo>
                  <a:pt x="73175" y="1536"/>
                </a:lnTo>
                <a:lnTo>
                  <a:pt x="78585" y="1024"/>
                </a:lnTo>
                <a:lnTo>
                  <a:pt x="83781" y="682"/>
                </a:lnTo>
                <a:lnTo>
                  <a:pt x="989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3"/>
          <p:cNvSpPr/>
          <p:nvPr/>
        </p:nvSpPr>
        <p:spPr>
          <a:xfrm>
            <a:off x="6322219" y="3178968"/>
            <a:ext cx="385763" cy="378459"/>
          </a:xfrm>
          <a:custGeom>
            <a:avLst/>
            <a:gdLst/>
            <a:ahLst/>
            <a:cxnLst/>
            <a:rect l="0" t="0" r="0" b="0"/>
            <a:pathLst>
              <a:path w="385763" h="378459">
                <a:moveTo>
                  <a:pt x="385762" y="0"/>
                </a:moveTo>
                <a:lnTo>
                  <a:pt x="385762" y="3793"/>
                </a:lnTo>
                <a:lnTo>
                  <a:pt x="381970" y="13736"/>
                </a:lnTo>
                <a:lnTo>
                  <a:pt x="377992" y="24361"/>
                </a:lnTo>
                <a:lnTo>
                  <a:pt x="375819" y="30528"/>
                </a:lnTo>
                <a:lnTo>
                  <a:pt x="372783" y="37815"/>
                </a:lnTo>
                <a:lnTo>
                  <a:pt x="369172" y="45848"/>
                </a:lnTo>
                <a:lnTo>
                  <a:pt x="360926" y="63239"/>
                </a:lnTo>
                <a:lnTo>
                  <a:pt x="351970" y="81552"/>
                </a:lnTo>
                <a:lnTo>
                  <a:pt x="346565" y="90087"/>
                </a:lnTo>
                <a:lnTo>
                  <a:pt x="340581" y="98158"/>
                </a:lnTo>
                <a:lnTo>
                  <a:pt x="334210" y="105921"/>
                </a:lnTo>
                <a:lnTo>
                  <a:pt x="320782" y="123011"/>
                </a:lnTo>
                <a:lnTo>
                  <a:pt x="313867" y="132014"/>
                </a:lnTo>
                <a:lnTo>
                  <a:pt x="306875" y="140397"/>
                </a:lnTo>
                <a:lnTo>
                  <a:pt x="299833" y="148367"/>
                </a:lnTo>
                <a:lnTo>
                  <a:pt x="292757" y="156061"/>
                </a:lnTo>
                <a:lnTo>
                  <a:pt x="285659" y="164366"/>
                </a:lnTo>
                <a:lnTo>
                  <a:pt x="278545" y="173077"/>
                </a:lnTo>
                <a:lnTo>
                  <a:pt x="271421" y="182060"/>
                </a:lnTo>
                <a:lnTo>
                  <a:pt x="265878" y="190430"/>
                </a:lnTo>
                <a:lnTo>
                  <a:pt x="261389" y="198391"/>
                </a:lnTo>
                <a:lnTo>
                  <a:pt x="257604" y="206080"/>
                </a:lnTo>
                <a:lnTo>
                  <a:pt x="254285" y="213586"/>
                </a:lnTo>
                <a:lnTo>
                  <a:pt x="251280" y="220973"/>
                </a:lnTo>
                <a:lnTo>
                  <a:pt x="248482" y="228278"/>
                </a:lnTo>
                <a:lnTo>
                  <a:pt x="248204" y="236323"/>
                </a:lnTo>
                <a:lnTo>
                  <a:pt x="249607" y="244861"/>
                </a:lnTo>
                <a:lnTo>
                  <a:pt x="252130" y="253728"/>
                </a:lnTo>
                <a:lnTo>
                  <a:pt x="253811" y="261227"/>
                </a:lnTo>
                <a:lnTo>
                  <a:pt x="254932" y="267814"/>
                </a:lnTo>
                <a:lnTo>
                  <a:pt x="255679" y="273793"/>
                </a:lnTo>
                <a:lnTo>
                  <a:pt x="256177" y="280160"/>
                </a:lnTo>
                <a:lnTo>
                  <a:pt x="256510" y="286786"/>
                </a:lnTo>
                <a:lnTo>
                  <a:pt x="256732" y="293585"/>
                </a:lnTo>
                <a:lnTo>
                  <a:pt x="257673" y="300498"/>
                </a:lnTo>
                <a:lnTo>
                  <a:pt x="259095" y="307488"/>
                </a:lnTo>
                <a:lnTo>
                  <a:pt x="260836" y="314530"/>
                </a:lnTo>
                <a:lnTo>
                  <a:pt x="263584" y="320812"/>
                </a:lnTo>
                <a:lnTo>
                  <a:pt x="270871" y="332025"/>
                </a:lnTo>
                <a:lnTo>
                  <a:pt x="277285" y="342300"/>
                </a:lnTo>
                <a:lnTo>
                  <a:pt x="282781" y="352159"/>
                </a:lnTo>
                <a:lnTo>
                  <a:pt x="287870" y="361832"/>
                </a:lnTo>
                <a:lnTo>
                  <a:pt x="295197" y="372411"/>
                </a:lnTo>
                <a:lnTo>
                  <a:pt x="297604" y="374480"/>
                </a:lnTo>
                <a:lnTo>
                  <a:pt x="300003" y="375859"/>
                </a:lnTo>
                <a:lnTo>
                  <a:pt x="306760" y="378458"/>
                </a:lnTo>
                <a:lnTo>
                  <a:pt x="306994" y="376430"/>
                </a:lnTo>
                <a:lnTo>
                  <a:pt x="307144" y="364869"/>
                </a:lnTo>
                <a:lnTo>
                  <a:pt x="305047" y="354252"/>
                </a:lnTo>
                <a:lnTo>
                  <a:pt x="303378" y="348087"/>
                </a:lnTo>
                <a:lnTo>
                  <a:pt x="302264" y="341596"/>
                </a:lnTo>
                <a:lnTo>
                  <a:pt x="301521" y="334887"/>
                </a:lnTo>
                <a:lnTo>
                  <a:pt x="301027" y="328033"/>
                </a:lnTo>
                <a:lnTo>
                  <a:pt x="299903" y="320289"/>
                </a:lnTo>
                <a:lnTo>
                  <a:pt x="298360" y="311951"/>
                </a:lnTo>
                <a:lnTo>
                  <a:pt x="294529" y="294220"/>
                </a:lnTo>
                <a:lnTo>
                  <a:pt x="290181" y="275756"/>
                </a:lnTo>
                <a:lnTo>
                  <a:pt x="284735" y="266388"/>
                </a:lnTo>
                <a:lnTo>
                  <a:pt x="277136" y="256967"/>
                </a:lnTo>
                <a:lnTo>
                  <a:pt x="268101" y="247511"/>
                </a:lnTo>
                <a:lnTo>
                  <a:pt x="261283" y="237239"/>
                </a:lnTo>
                <a:lnTo>
                  <a:pt x="255945" y="226422"/>
                </a:lnTo>
                <a:lnTo>
                  <a:pt x="237882" y="180545"/>
                </a:lnTo>
                <a:lnTo>
                  <a:pt x="233994" y="169576"/>
                </a:lnTo>
                <a:lnTo>
                  <a:pt x="230608" y="159088"/>
                </a:lnTo>
                <a:lnTo>
                  <a:pt x="227557" y="148921"/>
                </a:lnTo>
                <a:lnTo>
                  <a:pt x="222051" y="129159"/>
                </a:lnTo>
                <a:lnTo>
                  <a:pt x="219472" y="119443"/>
                </a:lnTo>
                <a:lnTo>
                  <a:pt x="214488" y="102299"/>
                </a:lnTo>
                <a:lnTo>
                  <a:pt x="212049" y="94393"/>
                </a:lnTo>
                <a:lnTo>
                  <a:pt x="208835" y="86741"/>
                </a:lnTo>
                <a:lnTo>
                  <a:pt x="205105" y="79259"/>
                </a:lnTo>
                <a:lnTo>
                  <a:pt x="201030" y="71889"/>
                </a:lnTo>
                <a:lnTo>
                  <a:pt x="196726" y="65389"/>
                </a:lnTo>
                <a:lnTo>
                  <a:pt x="187710" y="53933"/>
                </a:lnTo>
                <a:lnTo>
                  <a:pt x="176295" y="45666"/>
                </a:lnTo>
                <a:lnTo>
                  <a:pt x="169918" y="42351"/>
                </a:lnTo>
                <a:lnTo>
                  <a:pt x="163284" y="40140"/>
                </a:lnTo>
                <a:lnTo>
                  <a:pt x="156481" y="38666"/>
                </a:lnTo>
                <a:lnTo>
                  <a:pt x="149565" y="37684"/>
                </a:lnTo>
                <a:lnTo>
                  <a:pt x="141778" y="37029"/>
                </a:lnTo>
                <a:lnTo>
                  <a:pt x="133412" y="36592"/>
                </a:lnTo>
                <a:lnTo>
                  <a:pt x="116444" y="36107"/>
                </a:lnTo>
                <a:lnTo>
                  <a:pt x="100965" y="35892"/>
                </a:lnTo>
                <a:lnTo>
                  <a:pt x="92710" y="37422"/>
                </a:lnTo>
                <a:lnTo>
                  <a:pt x="84031" y="40029"/>
                </a:lnTo>
                <a:lnTo>
                  <a:pt x="66716" y="46366"/>
                </a:lnTo>
                <a:lnTo>
                  <a:pt x="51082" y="51828"/>
                </a:lnTo>
                <a:lnTo>
                  <a:pt x="43580" y="55190"/>
                </a:lnTo>
                <a:lnTo>
                  <a:pt x="36197" y="59019"/>
                </a:lnTo>
                <a:lnTo>
                  <a:pt x="22437" y="66712"/>
                </a:lnTo>
                <a:lnTo>
                  <a:pt x="0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4"/>
          <p:cNvSpPr/>
          <p:nvPr/>
        </p:nvSpPr>
        <p:spPr>
          <a:xfrm>
            <a:off x="4322975" y="3450592"/>
            <a:ext cx="347833" cy="641435"/>
          </a:xfrm>
          <a:custGeom>
            <a:avLst/>
            <a:gdLst/>
            <a:ahLst/>
            <a:cxnLst/>
            <a:rect l="0" t="0" r="0" b="0"/>
            <a:pathLst>
              <a:path w="347833" h="641435">
                <a:moveTo>
                  <a:pt x="341893" y="249870"/>
                </a:moveTo>
                <a:lnTo>
                  <a:pt x="341893" y="236135"/>
                </a:lnTo>
                <a:lnTo>
                  <a:pt x="339777" y="227626"/>
                </a:lnTo>
                <a:lnTo>
                  <a:pt x="334123" y="211794"/>
                </a:lnTo>
                <a:lnTo>
                  <a:pt x="318044" y="164007"/>
                </a:lnTo>
                <a:lnTo>
                  <a:pt x="311185" y="149797"/>
                </a:lnTo>
                <a:lnTo>
                  <a:pt x="303639" y="135543"/>
                </a:lnTo>
                <a:lnTo>
                  <a:pt x="297640" y="121270"/>
                </a:lnTo>
                <a:lnTo>
                  <a:pt x="290211" y="106990"/>
                </a:lnTo>
                <a:lnTo>
                  <a:pt x="286007" y="99848"/>
                </a:lnTo>
                <a:lnTo>
                  <a:pt x="280823" y="93499"/>
                </a:lnTo>
                <a:lnTo>
                  <a:pt x="274986" y="87679"/>
                </a:lnTo>
                <a:lnTo>
                  <a:pt x="268714" y="82211"/>
                </a:lnTo>
                <a:lnTo>
                  <a:pt x="262944" y="76185"/>
                </a:lnTo>
                <a:lnTo>
                  <a:pt x="247240" y="57121"/>
                </a:lnTo>
                <a:lnTo>
                  <a:pt x="237383" y="46199"/>
                </a:lnTo>
                <a:lnTo>
                  <a:pt x="231739" y="41065"/>
                </a:lnTo>
                <a:lnTo>
                  <a:pt x="225595" y="36054"/>
                </a:lnTo>
                <a:lnTo>
                  <a:pt x="219117" y="31126"/>
                </a:lnTo>
                <a:lnTo>
                  <a:pt x="211624" y="26253"/>
                </a:lnTo>
                <a:lnTo>
                  <a:pt x="203454" y="21418"/>
                </a:lnTo>
                <a:lnTo>
                  <a:pt x="194832" y="16606"/>
                </a:lnTo>
                <a:lnTo>
                  <a:pt x="186702" y="12604"/>
                </a:lnTo>
                <a:lnTo>
                  <a:pt x="178902" y="9143"/>
                </a:lnTo>
                <a:lnTo>
                  <a:pt x="171320" y="6042"/>
                </a:lnTo>
                <a:lnTo>
                  <a:pt x="163090" y="3974"/>
                </a:lnTo>
                <a:lnTo>
                  <a:pt x="154429" y="2596"/>
                </a:lnTo>
                <a:lnTo>
                  <a:pt x="145479" y="1677"/>
                </a:lnTo>
                <a:lnTo>
                  <a:pt x="137132" y="1064"/>
                </a:lnTo>
                <a:lnTo>
                  <a:pt x="129186" y="656"/>
                </a:lnTo>
                <a:lnTo>
                  <a:pt x="121507" y="383"/>
                </a:lnTo>
                <a:lnTo>
                  <a:pt x="91738" y="0"/>
                </a:lnTo>
                <a:lnTo>
                  <a:pt x="82254" y="740"/>
                </a:lnTo>
                <a:lnTo>
                  <a:pt x="73551" y="2028"/>
                </a:lnTo>
                <a:lnTo>
                  <a:pt x="65367" y="3679"/>
                </a:lnTo>
                <a:lnTo>
                  <a:pt x="57530" y="6368"/>
                </a:lnTo>
                <a:lnTo>
                  <a:pt x="49924" y="9748"/>
                </a:lnTo>
                <a:lnTo>
                  <a:pt x="42472" y="13589"/>
                </a:lnTo>
                <a:lnTo>
                  <a:pt x="35123" y="17736"/>
                </a:lnTo>
                <a:lnTo>
                  <a:pt x="27842" y="22089"/>
                </a:lnTo>
                <a:lnTo>
                  <a:pt x="20607" y="26579"/>
                </a:lnTo>
                <a:lnTo>
                  <a:pt x="14990" y="31953"/>
                </a:lnTo>
                <a:lnTo>
                  <a:pt x="6632" y="44274"/>
                </a:lnTo>
                <a:lnTo>
                  <a:pt x="2389" y="55571"/>
                </a:lnTo>
                <a:lnTo>
                  <a:pt x="0" y="72973"/>
                </a:lnTo>
                <a:lnTo>
                  <a:pt x="234" y="85524"/>
                </a:lnTo>
                <a:lnTo>
                  <a:pt x="2985" y="96394"/>
                </a:lnTo>
                <a:lnTo>
                  <a:pt x="12788" y="115231"/>
                </a:lnTo>
                <a:lnTo>
                  <a:pt x="21264" y="126795"/>
                </a:lnTo>
                <a:lnTo>
                  <a:pt x="31116" y="138020"/>
                </a:lnTo>
                <a:lnTo>
                  <a:pt x="43433" y="150946"/>
                </a:lnTo>
                <a:lnTo>
                  <a:pt x="50051" y="156933"/>
                </a:lnTo>
                <a:lnTo>
                  <a:pt x="56844" y="162512"/>
                </a:lnTo>
                <a:lnTo>
                  <a:pt x="63754" y="167819"/>
                </a:lnTo>
                <a:lnTo>
                  <a:pt x="71536" y="172150"/>
                </a:lnTo>
                <a:lnTo>
                  <a:pt x="79899" y="175832"/>
                </a:lnTo>
                <a:lnTo>
                  <a:pt x="88649" y="179080"/>
                </a:lnTo>
                <a:lnTo>
                  <a:pt x="97657" y="182039"/>
                </a:lnTo>
                <a:lnTo>
                  <a:pt x="106838" y="184806"/>
                </a:lnTo>
                <a:lnTo>
                  <a:pt x="125506" y="189996"/>
                </a:lnTo>
                <a:lnTo>
                  <a:pt x="144386" y="194949"/>
                </a:lnTo>
                <a:lnTo>
                  <a:pt x="153071" y="197381"/>
                </a:lnTo>
                <a:lnTo>
                  <a:pt x="169073" y="202200"/>
                </a:lnTo>
                <a:lnTo>
                  <a:pt x="177467" y="205390"/>
                </a:lnTo>
                <a:lnTo>
                  <a:pt x="186238" y="209104"/>
                </a:lnTo>
                <a:lnTo>
                  <a:pt x="195261" y="213168"/>
                </a:lnTo>
                <a:lnTo>
                  <a:pt x="203658" y="216671"/>
                </a:lnTo>
                <a:lnTo>
                  <a:pt x="211636" y="219799"/>
                </a:lnTo>
                <a:lnTo>
                  <a:pt x="219336" y="222679"/>
                </a:lnTo>
                <a:lnTo>
                  <a:pt x="226058" y="225393"/>
                </a:lnTo>
                <a:lnTo>
                  <a:pt x="232126" y="227996"/>
                </a:lnTo>
                <a:lnTo>
                  <a:pt x="237759" y="230525"/>
                </a:lnTo>
                <a:lnTo>
                  <a:pt x="243895" y="233799"/>
                </a:lnTo>
                <a:lnTo>
                  <a:pt x="250367" y="237568"/>
                </a:lnTo>
                <a:lnTo>
                  <a:pt x="257064" y="241669"/>
                </a:lnTo>
                <a:lnTo>
                  <a:pt x="266621" y="248342"/>
                </a:lnTo>
                <a:lnTo>
                  <a:pt x="270280" y="251232"/>
                </a:lnTo>
                <a:lnTo>
                  <a:pt x="276464" y="258678"/>
                </a:lnTo>
                <a:lnTo>
                  <a:pt x="286900" y="276392"/>
                </a:lnTo>
                <a:lnTo>
                  <a:pt x="293904" y="287851"/>
                </a:lnTo>
                <a:lnTo>
                  <a:pt x="304656" y="307691"/>
                </a:lnTo>
                <a:lnTo>
                  <a:pt x="310262" y="322399"/>
                </a:lnTo>
                <a:lnTo>
                  <a:pt x="315400" y="339520"/>
                </a:lnTo>
                <a:lnTo>
                  <a:pt x="322754" y="367009"/>
                </a:lnTo>
                <a:lnTo>
                  <a:pt x="325959" y="377175"/>
                </a:lnTo>
                <a:lnTo>
                  <a:pt x="329683" y="387921"/>
                </a:lnTo>
                <a:lnTo>
                  <a:pt x="333753" y="399054"/>
                </a:lnTo>
                <a:lnTo>
                  <a:pt x="336467" y="410445"/>
                </a:lnTo>
                <a:lnTo>
                  <a:pt x="338275" y="422008"/>
                </a:lnTo>
                <a:lnTo>
                  <a:pt x="339481" y="433685"/>
                </a:lnTo>
                <a:lnTo>
                  <a:pt x="341079" y="445438"/>
                </a:lnTo>
                <a:lnTo>
                  <a:pt x="344971" y="469081"/>
                </a:lnTo>
                <a:lnTo>
                  <a:pt x="346326" y="480148"/>
                </a:lnTo>
                <a:lnTo>
                  <a:pt x="347230" y="490701"/>
                </a:lnTo>
                <a:lnTo>
                  <a:pt x="347832" y="500912"/>
                </a:lnTo>
                <a:lnTo>
                  <a:pt x="346385" y="520724"/>
                </a:lnTo>
                <a:lnTo>
                  <a:pt x="342302" y="540112"/>
                </a:lnTo>
                <a:lnTo>
                  <a:pt x="335196" y="559312"/>
                </a:lnTo>
                <a:lnTo>
                  <a:pt x="326746" y="576312"/>
                </a:lnTo>
                <a:lnTo>
                  <a:pt x="322270" y="584179"/>
                </a:lnTo>
                <a:lnTo>
                  <a:pt x="316111" y="591012"/>
                </a:lnTo>
                <a:lnTo>
                  <a:pt x="308831" y="597154"/>
                </a:lnTo>
                <a:lnTo>
                  <a:pt x="300801" y="602836"/>
                </a:lnTo>
                <a:lnTo>
                  <a:pt x="293068" y="609006"/>
                </a:lnTo>
                <a:lnTo>
                  <a:pt x="285530" y="615501"/>
                </a:lnTo>
                <a:lnTo>
                  <a:pt x="278124" y="622211"/>
                </a:lnTo>
                <a:lnTo>
                  <a:pt x="270012" y="626685"/>
                </a:lnTo>
                <a:lnTo>
                  <a:pt x="261428" y="629667"/>
                </a:lnTo>
                <a:lnTo>
                  <a:pt x="252532" y="631656"/>
                </a:lnTo>
                <a:lnTo>
                  <a:pt x="244219" y="633775"/>
                </a:lnTo>
                <a:lnTo>
                  <a:pt x="236295" y="635982"/>
                </a:lnTo>
                <a:lnTo>
                  <a:pt x="228633" y="638246"/>
                </a:lnTo>
                <a:lnTo>
                  <a:pt x="220349" y="639757"/>
                </a:lnTo>
                <a:lnTo>
                  <a:pt x="211650" y="640763"/>
                </a:lnTo>
                <a:lnTo>
                  <a:pt x="202677" y="641434"/>
                </a:lnTo>
                <a:lnTo>
                  <a:pt x="193520" y="641088"/>
                </a:lnTo>
                <a:lnTo>
                  <a:pt x="184241" y="640064"/>
                </a:lnTo>
                <a:lnTo>
                  <a:pt x="174879" y="638587"/>
                </a:lnTo>
                <a:lnTo>
                  <a:pt x="166257" y="636014"/>
                </a:lnTo>
                <a:lnTo>
                  <a:pt x="158128" y="632712"/>
                </a:lnTo>
                <a:lnTo>
                  <a:pt x="150327" y="628923"/>
                </a:lnTo>
                <a:lnTo>
                  <a:pt x="142745" y="624810"/>
                </a:lnTo>
                <a:lnTo>
                  <a:pt x="135309" y="620480"/>
                </a:lnTo>
                <a:lnTo>
                  <a:pt x="127971" y="616005"/>
                </a:lnTo>
                <a:lnTo>
                  <a:pt x="121490" y="611435"/>
                </a:lnTo>
                <a:lnTo>
                  <a:pt x="115583" y="606801"/>
                </a:lnTo>
                <a:lnTo>
                  <a:pt x="110057" y="602124"/>
                </a:lnTo>
                <a:lnTo>
                  <a:pt x="99684" y="588461"/>
                </a:lnTo>
                <a:lnTo>
                  <a:pt x="89782" y="572598"/>
                </a:lnTo>
                <a:lnTo>
                  <a:pt x="80090" y="557611"/>
                </a:lnTo>
                <a:lnTo>
                  <a:pt x="74724" y="540896"/>
                </a:lnTo>
                <a:lnTo>
                  <a:pt x="72339" y="522884"/>
                </a:lnTo>
                <a:lnTo>
                  <a:pt x="71279" y="504294"/>
                </a:lnTo>
                <a:lnTo>
                  <a:pt x="70807" y="487566"/>
                </a:lnTo>
                <a:lnTo>
                  <a:pt x="71392" y="471400"/>
                </a:lnTo>
                <a:lnTo>
                  <a:pt x="74298" y="453632"/>
                </a:lnTo>
                <a:lnTo>
                  <a:pt x="80351" y="437268"/>
                </a:lnTo>
                <a:lnTo>
                  <a:pt x="89127" y="422058"/>
                </a:lnTo>
                <a:lnTo>
                  <a:pt x="94801" y="414668"/>
                </a:lnTo>
                <a:lnTo>
                  <a:pt x="100965" y="407361"/>
                </a:lnTo>
                <a:lnTo>
                  <a:pt x="106663" y="400901"/>
                </a:lnTo>
                <a:lnTo>
                  <a:pt x="117225" y="389491"/>
                </a:lnTo>
                <a:lnTo>
                  <a:pt x="135890" y="370349"/>
                </a:lnTo>
                <a:lnTo>
                  <a:pt x="142645" y="364321"/>
                </a:lnTo>
                <a:lnTo>
                  <a:pt x="149530" y="358715"/>
                </a:lnTo>
                <a:lnTo>
                  <a:pt x="156501" y="353390"/>
                </a:lnTo>
                <a:lnTo>
                  <a:pt x="163530" y="348252"/>
                </a:lnTo>
                <a:lnTo>
                  <a:pt x="177690" y="338310"/>
                </a:lnTo>
                <a:lnTo>
                  <a:pt x="220458" y="309430"/>
                </a:lnTo>
                <a:lnTo>
                  <a:pt x="226805" y="305452"/>
                </a:lnTo>
                <a:lnTo>
                  <a:pt x="232625" y="302006"/>
                </a:lnTo>
                <a:lnTo>
                  <a:pt x="238091" y="298915"/>
                </a:lnTo>
                <a:lnTo>
                  <a:pt x="248399" y="289130"/>
                </a:lnTo>
                <a:lnTo>
                  <a:pt x="258271" y="277638"/>
                </a:lnTo>
                <a:lnTo>
                  <a:pt x="267951" y="267238"/>
                </a:lnTo>
                <a:lnTo>
                  <a:pt x="271167" y="261449"/>
                </a:lnTo>
                <a:lnTo>
                  <a:pt x="274740" y="248666"/>
                </a:lnTo>
                <a:lnTo>
                  <a:pt x="276753" y="231875"/>
                </a:lnTo>
                <a:lnTo>
                  <a:pt x="277348" y="213052"/>
                </a:lnTo>
                <a:lnTo>
                  <a:pt x="273255" y="199375"/>
                </a:lnTo>
                <a:lnTo>
                  <a:pt x="266144" y="185359"/>
                </a:lnTo>
                <a:lnTo>
                  <a:pt x="257691" y="171192"/>
                </a:lnTo>
                <a:lnTo>
                  <a:pt x="248643" y="156958"/>
                </a:lnTo>
                <a:lnTo>
                  <a:pt x="238536" y="143489"/>
                </a:lnTo>
                <a:lnTo>
                  <a:pt x="232508" y="137674"/>
                </a:lnTo>
                <a:lnTo>
                  <a:pt x="226107" y="132210"/>
                </a:lnTo>
                <a:lnTo>
                  <a:pt x="219458" y="126980"/>
                </a:lnTo>
                <a:lnTo>
                  <a:pt x="212645" y="121906"/>
                </a:lnTo>
                <a:lnTo>
                  <a:pt x="198724" y="112035"/>
                </a:lnTo>
                <a:lnTo>
                  <a:pt x="184600" y="102355"/>
                </a:lnTo>
                <a:lnTo>
                  <a:pt x="176706" y="98346"/>
                </a:lnTo>
                <a:lnTo>
                  <a:pt x="168269" y="94879"/>
                </a:lnTo>
                <a:lnTo>
                  <a:pt x="135706" y="83612"/>
                </a:lnTo>
                <a:lnTo>
                  <a:pt x="127441" y="81881"/>
                </a:lnTo>
                <a:lnTo>
                  <a:pt x="118757" y="80728"/>
                </a:lnTo>
                <a:lnTo>
                  <a:pt x="109792" y="79958"/>
                </a:lnTo>
                <a:lnTo>
                  <a:pt x="100640" y="79446"/>
                </a:lnTo>
                <a:lnTo>
                  <a:pt x="82005" y="78876"/>
                </a:lnTo>
                <a:lnTo>
                  <a:pt x="73384" y="79518"/>
                </a:lnTo>
                <a:lnTo>
                  <a:pt x="65256" y="80739"/>
                </a:lnTo>
                <a:lnTo>
                  <a:pt x="57456" y="82347"/>
                </a:lnTo>
                <a:lnTo>
                  <a:pt x="50669" y="83419"/>
                </a:lnTo>
                <a:lnTo>
                  <a:pt x="44556" y="84135"/>
                </a:lnTo>
                <a:lnTo>
                  <a:pt x="27568" y="855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5"/>
          <p:cNvSpPr/>
          <p:nvPr/>
        </p:nvSpPr>
        <p:spPr>
          <a:xfrm>
            <a:off x="4094013" y="3614737"/>
            <a:ext cx="449413" cy="699641"/>
          </a:xfrm>
          <a:custGeom>
            <a:avLst/>
            <a:gdLst/>
            <a:ahLst/>
            <a:cxnLst/>
            <a:rect l="0" t="0" r="0" b="0"/>
            <a:pathLst>
              <a:path w="449413" h="699641">
                <a:moveTo>
                  <a:pt x="177949" y="0"/>
                </a:moveTo>
                <a:lnTo>
                  <a:pt x="168006" y="9943"/>
                </a:lnTo>
                <a:lnTo>
                  <a:pt x="161157" y="20585"/>
                </a:lnTo>
                <a:lnTo>
                  <a:pt x="158580" y="31374"/>
                </a:lnTo>
                <a:lnTo>
                  <a:pt x="155012" y="52952"/>
                </a:lnTo>
                <a:lnTo>
                  <a:pt x="151086" y="69572"/>
                </a:lnTo>
                <a:lnTo>
                  <a:pt x="146696" y="84896"/>
                </a:lnTo>
                <a:lnTo>
                  <a:pt x="144215" y="99644"/>
                </a:lnTo>
                <a:lnTo>
                  <a:pt x="143906" y="114930"/>
                </a:lnTo>
                <a:lnTo>
                  <a:pt x="147401" y="140593"/>
                </a:lnTo>
                <a:lnTo>
                  <a:pt x="148497" y="156148"/>
                </a:lnTo>
                <a:lnTo>
                  <a:pt x="151101" y="173116"/>
                </a:lnTo>
                <a:lnTo>
                  <a:pt x="154111" y="190447"/>
                </a:lnTo>
                <a:lnTo>
                  <a:pt x="155448" y="206087"/>
                </a:lnTo>
                <a:lnTo>
                  <a:pt x="156043" y="220976"/>
                </a:lnTo>
                <a:lnTo>
                  <a:pt x="156424" y="246144"/>
                </a:lnTo>
                <a:lnTo>
                  <a:pt x="154360" y="256506"/>
                </a:lnTo>
                <a:lnTo>
                  <a:pt x="150796" y="265609"/>
                </a:lnTo>
                <a:lnTo>
                  <a:pt x="146566" y="272301"/>
                </a:lnTo>
                <a:lnTo>
                  <a:pt x="137807" y="277921"/>
                </a:lnTo>
                <a:lnTo>
                  <a:pt x="126771" y="282270"/>
                </a:lnTo>
                <a:lnTo>
                  <a:pt x="116574" y="284204"/>
                </a:lnTo>
                <a:lnTo>
                  <a:pt x="106751" y="285062"/>
                </a:lnTo>
                <a:lnTo>
                  <a:pt x="101908" y="285292"/>
                </a:lnTo>
                <a:lnTo>
                  <a:pt x="97886" y="284651"/>
                </a:lnTo>
                <a:lnTo>
                  <a:pt x="87641" y="279957"/>
                </a:lnTo>
                <a:lnTo>
                  <a:pt x="79339" y="275767"/>
                </a:lnTo>
                <a:lnTo>
                  <a:pt x="75696" y="271951"/>
                </a:lnTo>
                <a:lnTo>
                  <a:pt x="64147" y="250834"/>
                </a:lnTo>
                <a:lnTo>
                  <a:pt x="56653" y="233865"/>
                </a:lnTo>
                <a:lnTo>
                  <a:pt x="51809" y="219828"/>
                </a:lnTo>
                <a:lnTo>
                  <a:pt x="47010" y="203005"/>
                </a:lnTo>
                <a:lnTo>
                  <a:pt x="39845" y="175685"/>
                </a:lnTo>
                <a:lnTo>
                  <a:pt x="37195" y="159045"/>
                </a:lnTo>
                <a:lnTo>
                  <a:pt x="36810" y="142918"/>
                </a:lnTo>
                <a:lnTo>
                  <a:pt x="39285" y="125167"/>
                </a:lnTo>
                <a:lnTo>
                  <a:pt x="45142" y="104908"/>
                </a:lnTo>
                <a:lnTo>
                  <a:pt x="51904" y="85059"/>
                </a:lnTo>
                <a:lnTo>
                  <a:pt x="58694" y="73258"/>
                </a:lnTo>
                <a:lnTo>
                  <a:pt x="67797" y="62722"/>
                </a:lnTo>
                <a:lnTo>
                  <a:pt x="90926" y="43022"/>
                </a:lnTo>
                <a:lnTo>
                  <a:pt x="101966" y="34203"/>
                </a:lnTo>
                <a:lnTo>
                  <a:pt x="114810" y="27636"/>
                </a:lnTo>
                <a:lnTo>
                  <a:pt x="146676" y="12033"/>
                </a:lnTo>
                <a:lnTo>
                  <a:pt x="158494" y="9317"/>
                </a:lnTo>
                <a:lnTo>
                  <a:pt x="170890" y="8110"/>
                </a:lnTo>
                <a:lnTo>
                  <a:pt x="181691" y="7573"/>
                </a:lnTo>
                <a:lnTo>
                  <a:pt x="191783" y="7334"/>
                </a:lnTo>
                <a:lnTo>
                  <a:pt x="196697" y="7271"/>
                </a:lnTo>
                <a:lnTo>
                  <a:pt x="200766" y="8022"/>
                </a:lnTo>
                <a:lnTo>
                  <a:pt x="211080" y="12872"/>
                </a:lnTo>
                <a:lnTo>
                  <a:pt x="223837" y="20130"/>
                </a:lnTo>
                <a:lnTo>
                  <a:pt x="233004" y="27732"/>
                </a:lnTo>
                <a:lnTo>
                  <a:pt x="242370" y="38519"/>
                </a:lnTo>
                <a:lnTo>
                  <a:pt x="251824" y="51251"/>
                </a:lnTo>
                <a:lnTo>
                  <a:pt x="265279" y="72600"/>
                </a:lnTo>
                <a:lnTo>
                  <a:pt x="271796" y="89682"/>
                </a:lnTo>
                <a:lnTo>
                  <a:pt x="279454" y="105740"/>
                </a:lnTo>
                <a:lnTo>
                  <a:pt x="287357" y="121608"/>
                </a:lnTo>
                <a:lnTo>
                  <a:pt x="293514" y="139244"/>
                </a:lnTo>
                <a:lnTo>
                  <a:pt x="298897" y="157666"/>
                </a:lnTo>
                <a:lnTo>
                  <a:pt x="303141" y="177230"/>
                </a:lnTo>
                <a:lnTo>
                  <a:pt x="304273" y="188003"/>
                </a:lnTo>
                <a:lnTo>
                  <a:pt x="306324" y="209763"/>
                </a:lnTo>
                <a:lnTo>
                  <a:pt x="309882" y="230018"/>
                </a:lnTo>
                <a:lnTo>
                  <a:pt x="311992" y="249603"/>
                </a:lnTo>
                <a:lnTo>
                  <a:pt x="312137" y="268098"/>
                </a:lnTo>
                <a:lnTo>
                  <a:pt x="309555" y="284254"/>
                </a:lnTo>
                <a:lnTo>
                  <a:pt x="305761" y="301490"/>
                </a:lnTo>
                <a:lnTo>
                  <a:pt x="301429" y="318146"/>
                </a:lnTo>
                <a:lnTo>
                  <a:pt x="296858" y="330840"/>
                </a:lnTo>
                <a:lnTo>
                  <a:pt x="290064" y="341773"/>
                </a:lnTo>
                <a:lnTo>
                  <a:pt x="277315" y="356854"/>
                </a:lnTo>
                <a:lnTo>
                  <a:pt x="272768" y="361728"/>
                </a:lnTo>
                <a:lnTo>
                  <a:pt x="261366" y="369260"/>
                </a:lnTo>
                <a:lnTo>
                  <a:pt x="248361" y="375253"/>
                </a:lnTo>
                <a:lnTo>
                  <a:pt x="234643" y="380562"/>
                </a:lnTo>
                <a:lnTo>
                  <a:pt x="220609" y="383452"/>
                </a:lnTo>
                <a:lnTo>
                  <a:pt x="213533" y="384222"/>
                </a:lnTo>
                <a:lnTo>
                  <a:pt x="206434" y="385529"/>
                </a:lnTo>
                <a:lnTo>
                  <a:pt x="199321" y="387195"/>
                </a:lnTo>
                <a:lnTo>
                  <a:pt x="192197" y="389099"/>
                </a:lnTo>
                <a:lnTo>
                  <a:pt x="185066" y="390368"/>
                </a:lnTo>
                <a:lnTo>
                  <a:pt x="177931" y="391214"/>
                </a:lnTo>
                <a:lnTo>
                  <a:pt x="170794" y="391778"/>
                </a:lnTo>
                <a:lnTo>
                  <a:pt x="163654" y="392154"/>
                </a:lnTo>
                <a:lnTo>
                  <a:pt x="149371" y="392572"/>
                </a:lnTo>
                <a:lnTo>
                  <a:pt x="137202" y="394875"/>
                </a:lnTo>
                <a:lnTo>
                  <a:pt x="124914" y="397750"/>
                </a:lnTo>
                <a:lnTo>
                  <a:pt x="117192" y="398517"/>
                </a:lnTo>
                <a:lnTo>
                  <a:pt x="108869" y="399028"/>
                </a:lnTo>
                <a:lnTo>
                  <a:pt x="100940" y="400162"/>
                </a:lnTo>
                <a:lnTo>
                  <a:pt x="93272" y="401712"/>
                </a:lnTo>
                <a:lnTo>
                  <a:pt x="85779" y="403540"/>
                </a:lnTo>
                <a:lnTo>
                  <a:pt x="78402" y="405551"/>
                </a:lnTo>
                <a:lnTo>
                  <a:pt x="63856" y="409904"/>
                </a:lnTo>
                <a:lnTo>
                  <a:pt x="51571" y="414484"/>
                </a:lnTo>
                <a:lnTo>
                  <a:pt x="40819" y="419959"/>
                </a:lnTo>
                <a:lnTo>
                  <a:pt x="30748" y="427684"/>
                </a:lnTo>
                <a:lnTo>
                  <a:pt x="23098" y="436409"/>
                </a:lnTo>
                <a:lnTo>
                  <a:pt x="11718" y="454945"/>
                </a:lnTo>
                <a:lnTo>
                  <a:pt x="4253" y="469144"/>
                </a:lnTo>
                <a:lnTo>
                  <a:pt x="1533" y="480764"/>
                </a:lnTo>
                <a:lnTo>
                  <a:pt x="0" y="500695"/>
                </a:lnTo>
                <a:lnTo>
                  <a:pt x="436" y="514631"/>
                </a:lnTo>
                <a:lnTo>
                  <a:pt x="5144" y="535865"/>
                </a:lnTo>
                <a:lnTo>
                  <a:pt x="9336" y="550106"/>
                </a:lnTo>
                <a:lnTo>
                  <a:pt x="15962" y="562256"/>
                </a:lnTo>
                <a:lnTo>
                  <a:pt x="28618" y="580139"/>
                </a:lnTo>
                <a:lnTo>
                  <a:pt x="47116" y="607514"/>
                </a:lnTo>
                <a:lnTo>
                  <a:pt x="58683" y="619521"/>
                </a:lnTo>
                <a:lnTo>
                  <a:pt x="71761" y="630149"/>
                </a:lnTo>
                <a:lnTo>
                  <a:pt x="85510" y="640164"/>
                </a:lnTo>
                <a:lnTo>
                  <a:pt x="106639" y="654727"/>
                </a:lnTo>
                <a:lnTo>
                  <a:pt x="115328" y="658735"/>
                </a:lnTo>
                <a:lnTo>
                  <a:pt x="125089" y="662201"/>
                </a:lnTo>
                <a:lnTo>
                  <a:pt x="135566" y="665305"/>
                </a:lnTo>
                <a:lnTo>
                  <a:pt x="144931" y="668961"/>
                </a:lnTo>
                <a:lnTo>
                  <a:pt x="153556" y="672987"/>
                </a:lnTo>
                <a:lnTo>
                  <a:pt x="161687" y="677258"/>
                </a:lnTo>
                <a:lnTo>
                  <a:pt x="170283" y="680900"/>
                </a:lnTo>
                <a:lnTo>
                  <a:pt x="179188" y="684121"/>
                </a:lnTo>
                <a:lnTo>
                  <a:pt x="188300" y="687062"/>
                </a:lnTo>
                <a:lnTo>
                  <a:pt x="197550" y="689816"/>
                </a:lnTo>
                <a:lnTo>
                  <a:pt x="216294" y="694993"/>
                </a:lnTo>
                <a:lnTo>
                  <a:pt x="225738" y="696692"/>
                </a:lnTo>
                <a:lnTo>
                  <a:pt x="235208" y="697823"/>
                </a:lnTo>
                <a:lnTo>
                  <a:pt x="244697" y="698578"/>
                </a:lnTo>
                <a:lnTo>
                  <a:pt x="254992" y="699081"/>
                </a:lnTo>
                <a:lnTo>
                  <a:pt x="277013" y="699640"/>
                </a:lnTo>
                <a:lnTo>
                  <a:pt x="286854" y="698996"/>
                </a:lnTo>
                <a:lnTo>
                  <a:pt x="295796" y="697773"/>
                </a:lnTo>
                <a:lnTo>
                  <a:pt x="304139" y="696163"/>
                </a:lnTo>
                <a:lnTo>
                  <a:pt x="312876" y="693503"/>
                </a:lnTo>
                <a:lnTo>
                  <a:pt x="321875" y="690141"/>
                </a:lnTo>
                <a:lnTo>
                  <a:pt x="331050" y="686313"/>
                </a:lnTo>
                <a:lnTo>
                  <a:pt x="339548" y="682967"/>
                </a:lnTo>
                <a:lnTo>
                  <a:pt x="355340" y="677133"/>
                </a:lnTo>
                <a:lnTo>
                  <a:pt x="362885" y="672878"/>
                </a:lnTo>
                <a:lnTo>
                  <a:pt x="370295" y="667661"/>
                </a:lnTo>
                <a:lnTo>
                  <a:pt x="377617" y="661801"/>
                </a:lnTo>
                <a:lnTo>
                  <a:pt x="384880" y="656307"/>
                </a:lnTo>
                <a:lnTo>
                  <a:pt x="399300" y="645969"/>
                </a:lnTo>
                <a:lnTo>
                  <a:pt x="411529" y="633966"/>
                </a:lnTo>
                <a:lnTo>
                  <a:pt x="423050" y="619900"/>
                </a:lnTo>
                <a:lnTo>
                  <a:pt x="449412" y="5857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66"/>
          <p:cNvSpPr/>
          <p:nvPr/>
        </p:nvSpPr>
        <p:spPr>
          <a:xfrm>
            <a:off x="4401799" y="3729582"/>
            <a:ext cx="390532" cy="462599"/>
          </a:xfrm>
          <a:custGeom>
            <a:avLst/>
            <a:gdLst/>
            <a:ahLst/>
            <a:cxnLst/>
            <a:rect l="0" t="0" r="0" b="0"/>
            <a:pathLst>
              <a:path w="390532" h="462599">
                <a:moveTo>
                  <a:pt x="148769" y="292349"/>
                </a:moveTo>
                <a:lnTo>
                  <a:pt x="148769" y="288557"/>
                </a:lnTo>
                <a:lnTo>
                  <a:pt x="144978" y="278614"/>
                </a:lnTo>
                <a:lnTo>
                  <a:pt x="140999" y="267988"/>
                </a:lnTo>
                <a:lnTo>
                  <a:pt x="138827" y="261821"/>
                </a:lnTo>
                <a:lnTo>
                  <a:pt x="130063" y="248618"/>
                </a:lnTo>
                <a:lnTo>
                  <a:pt x="119818" y="234813"/>
                </a:lnTo>
                <a:lnTo>
                  <a:pt x="112619" y="220740"/>
                </a:lnTo>
                <a:lnTo>
                  <a:pt x="86610" y="168090"/>
                </a:lnTo>
                <a:lnTo>
                  <a:pt x="81930" y="159504"/>
                </a:lnTo>
                <a:lnTo>
                  <a:pt x="77222" y="151398"/>
                </a:lnTo>
                <a:lnTo>
                  <a:pt x="72496" y="143613"/>
                </a:lnTo>
                <a:lnTo>
                  <a:pt x="68552" y="136041"/>
                </a:lnTo>
                <a:lnTo>
                  <a:pt x="65129" y="128613"/>
                </a:lnTo>
                <a:lnTo>
                  <a:pt x="59208" y="114803"/>
                </a:lnTo>
                <a:lnTo>
                  <a:pt x="53931" y="103373"/>
                </a:lnTo>
                <a:lnTo>
                  <a:pt x="46498" y="88013"/>
                </a:lnTo>
                <a:lnTo>
                  <a:pt x="43784" y="78237"/>
                </a:lnTo>
                <a:lnTo>
                  <a:pt x="42257" y="65925"/>
                </a:lnTo>
                <a:lnTo>
                  <a:pt x="42042" y="62819"/>
                </a:lnTo>
                <a:lnTo>
                  <a:pt x="42693" y="59954"/>
                </a:lnTo>
                <a:lnTo>
                  <a:pt x="45533" y="54654"/>
                </a:lnTo>
                <a:lnTo>
                  <a:pt x="51594" y="47208"/>
                </a:lnTo>
                <a:lnTo>
                  <a:pt x="54617" y="45578"/>
                </a:lnTo>
                <a:lnTo>
                  <a:pt x="62209" y="43767"/>
                </a:lnTo>
                <a:lnTo>
                  <a:pt x="66456" y="44077"/>
                </a:lnTo>
                <a:lnTo>
                  <a:pt x="75409" y="46539"/>
                </a:lnTo>
                <a:lnTo>
                  <a:pt x="93166" y="52388"/>
                </a:lnTo>
                <a:lnTo>
                  <a:pt x="99795" y="55381"/>
                </a:lnTo>
                <a:lnTo>
                  <a:pt x="106595" y="58965"/>
                </a:lnTo>
                <a:lnTo>
                  <a:pt x="113509" y="62941"/>
                </a:lnTo>
                <a:lnTo>
                  <a:pt x="120500" y="67973"/>
                </a:lnTo>
                <a:lnTo>
                  <a:pt x="127542" y="73709"/>
                </a:lnTo>
                <a:lnTo>
                  <a:pt x="134618" y="79913"/>
                </a:lnTo>
                <a:lnTo>
                  <a:pt x="141717" y="86431"/>
                </a:lnTo>
                <a:lnTo>
                  <a:pt x="155953" y="100024"/>
                </a:lnTo>
                <a:lnTo>
                  <a:pt x="177356" y="121064"/>
                </a:lnTo>
                <a:lnTo>
                  <a:pt x="184496" y="128946"/>
                </a:lnTo>
                <a:lnTo>
                  <a:pt x="191638" y="137376"/>
                </a:lnTo>
                <a:lnTo>
                  <a:pt x="205922" y="155210"/>
                </a:lnTo>
                <a:lnTo>
                  <a:pt x="220208" y="173719"/>
                </a:lnTo>
                <a:lnTo>
                  <a:pt x="226558" y="183100"/>
                </a:lnTo>
                <a:lnTo>
                  <a:pt x="232378" y="192528"/>
                </a:lnTo>
                <a:lnTo>
                  <a:pt x="237846" y="201990"/>
                </a:lnTo>
                <a:lnTo>
                  <a:pt x="243873" y="211472"/>
                </a:lnTo>
                <a:lnTo>
                  <a:pt x="250272" y="220969"/>
                </a:lnTo>
                <a:lnTo>
                  <a:pt x="256919" y="230474"/>
                </a:lnTo>
                <a:lnTo>
                  <a:pt x="262144" y="239987"/>
                </a:lnTo>
                <a:lnTo>
                  <a:pt x="266421" y="249503"/>
                </a:lnTo>
                <a:lnTo>
                  <a:pt x="270066" y="259022"/>
                </a:lnTo>
                <a:lnTo>
                  <a:pt x="272497" y="267750"/>
                </a:lnTo>
                <a:lnTo>
                  <a:pt x="274117" y="275950"/>
                </a:lnTo>
                <a:lnTo>
                  <a:pt x="275197" y="283798"/>
                </a:lnTo>
                <a:lnTo>
                  <a:pt x="275917" y="292204"/>
                </a:lnTo>
                <a:lnTo>
                  <a:pt x="276397" y="300984"/>
                </a:lnTo>
                <a:lnTo>
                  <a:pt x="276930" y="318412"/>
                </a:lnTo>
                <a:lnTo>
                  <a:pt x="277167" y="334095"/>
                </a:lnTo>
                <a:lnTo>
                  <a:pt x="276437" y="341611"/>
                </a:lnTo>
                <a:lnTo>
                  <a:pt x="275156" y="349003"/>
                </a:lnTo>
                <a:lnTo>
                  <a:pt x="273508" y="356312"/>
                </a:lnTo>
                <a:lnTo>
                  <a:pt x="270823" y="363566"/>
                </a:lnTo>
                <a:lnTo>
                  <a:pt x="263605" y="377976"/>
                </a:lnTo>
                <a:lnTo>
                  <a:pt x="255105" y="392318"/>
                </a:lnTo>
                <a:lnTo>
                  <a:pt x="246036" y="405836"/>
                </a:lnTo>
                <a:lnTo>
                  <a:pt x="236714" y="417135"/>
                </a:lnTo>
                <a:lnTo>
                  <a:pt x="225162" y="427449"/>
                </a:lnTo>
                <a:lnTo>
                  <a:pt x="218748" y="432422"/>
                </a:lnTo>
                <a:lnTo>
                  <a:pt x="207388" y="440064"/>
                </a:lnTo>
                <a:lnTo>
                  <a:pt x="196254" y="446106"/>
                </a:lnTo>
                <a:lnTo>
                  <a:pt x="189950" y="448829"/>
                </a:lnTo>
                <a:lnTo>
                  <a:pt x="183368" y="451438"/>
                </a:lnTo>
                <a:lnTo>
                  <a:pt x="176597" y="453177"/>
                </a:lnTo>
                <a:lnTo>
                  <a:pt x="169702" y="454337"/>
                </a:lnTo>
                <a:lnTo>
                  <a:pt x="162725" y="455109"/>
                </a:lnTo>
                <a:lnTo>
                  <a:pt x="155692" y="455624"/>
                </a:lnTo>
                <a:lnTo>
                  <a:pt x="148622" y="455968"/>
                </a:lnTo>
                <a:lnTo>
                  <a:pt x="134416" y="456350"/>
                </a:lnTo>
                <a:lnTo>
                  <a:pt x="102547" y="456615"/>
                </a:lnTo>
                <a:lnTo>
                  <a:pt x="96524" y="455835"/>
                </a:lnTo>
                <a:lnTo>
                  <a:pt x="90126" y="454520"/>
                </a:lnTo>
                <a:lnTo>
                  <a:pt x="83481" y="452851"/>
                </a:lnTo>
                <a:lnTo>
                  <a:pt x="71862" y="450996"/>
                </a:lnTo>
                <a:lnTo>
                  <a:pt x="60614" y="449377"/>
                </a:lnTo>
                <a:lnTo>
                  <a:pt x="54280" y="447835"/>
                </a:lnTo>
                <a:lnTo>
                  <a:pt x="47677" y="446012"/>
                </a:lnTo>
                <a:lnTo>
                  <a:pt x="36106" y="441871"/>
                </a:lnTo>
                <a:lnTo>
                  <a:pt x="25672" y="438178"/>
                </a:lnTo>
                <a:lnTo>
                  <a:pt x="15743" y="436537"/>
                </a:lnTo>
                <a:lnTo>
                  <a:pt x="12460" y="435306"/>
                </a:lnTo>
                <a:lnTo>
                  <a:pt x="10272" y="433691"/>
                </a:lnTo>
                <a:lnTo>
                  <a:pt x="8812" y="431820"/>
                </a:lnTo>
                <a:lnTo>
                  <a:pt x="7046" y="430574"/>
                </a:lnTo>
                <a:lnTo>
                  <a:pt x="0" y="428409"/>
                </a:lnTo>
                <a:lnTo>
                  <a:pt x="378" y="428299"/>
                </a:lnTo>
                <a:lnTo>
                  <a:pt x="11802" y="428099"/>
                </a:lnTo>
                <a:lnTo>
                  <a:pt x="80590" y="428081"/>
                </a:lnTo>
                <a:lnTo>
                  <a:pt x="89823" y="428874"/>
                </a:lnTo>
                <a:lnTo>
                  <a:pt x="99153" y="430197"/>
                </a:lnTo>
                <a:lnTo>
                  <a:pt x="108548" y="431873"/>
                </a:lnTo>
                <a:lnTo>
                  <a:pt x="117987" y="433784"/>
                </a:lnTo>
                <a:lnTo>
                  <a:pt x="136941" y="438023"/>
                </a:lnTo>
                <a:lnTo>
                  <a:pt x="146439" y="441059"/>
                </a:lnTo>
                <a:lnTo>
                  <a:pt x="155947" y="444670"/>
                </a:lnTo>
                <a:lnTo>
                  <a:pt x="165461" y="448665"/>
                </a:lnTo>
                <a:lnTo>
                  <a:pt x="174184" y="451329"/>
                </a:lnTo>
                <a:lnTo>
                  <a:pt x="182382" y="453104"/>
                </a:lnTo>
                <a:lnTo>
                  <a:pt x="190228" y="454288"/>
                </a:lnTo>
                <a:lnTo>
                  <a:pt x="198633" y="455871"/>
                </a:lnTo>
                <a:lnTo>
                  <a:pt x="216439" y="459746"/>
                </a:lnTo>
                <a:lnTo>
                  <a:pt x="224839" y="461097"/>
                </a:lnTo>
                <a:lnTo>
                  <a:pt x="232820" y="461998"/>
                </a:lnTo>
                <a:lnTo>
                  <a:pt x="240522" y="462598"/>
                </a:lnTo>
                <a:lnTo>
                  <a:pt x="248038" y="462205"/>
                </a:lnTo>
                <a:lnTo>
                  <a:pt x="255429" y="461149"/>
                </a:lnTo>
                <a:lnTo>
                  <a:pt x="262739" y="459651"/>
                </a:lnTo>
                <a:lnTo>
                  <a:pt x="269993" y="457859"/>
                </a:lnTo>
                <a:lnTo>
                  <a:pt x="277210" y="455870"/>
                </a:lnTo>
                <a:lnTo>
                  <a:pt x="284402" y="453751"/>
                </a:lnTo>
                <a:lnTo>
                  <a:pt x="290785" y="451544"/>
                </a:lnTo>
                <a:lnTo>
                  <a:pt x="308147" y="444646"/>
                </a:lnTo>
                <a:lnTo>
                  <a:pt x="321204" y="439941"/>
                </a:lnTo>
                <a:lnTo>
                  <a:pt x="332828" y="433087"/>
                </a:lnTo>
                <a:lnTo>
                  <a:pt x="342492" y="424749"/>
                </a:lnTo>
                <a:lnTo>
                  <a:pt x="353189" y="411130"/>
                </a:lnTo>
                <a:lnTo>
                  <a:pt x="361596" y="401761"/>
                </a:lnTo>
                <a:lnTo>
                  <a:pt x="368507" y="390189"/>
                </a:lnTo>
                <a:lnTo>
                  <a:pt x="374224" y="377109"/>
                </a:lnTo>
                <a:lnTo>
                  <a:pt x="379411" y="363358"/>
                </a:lnTo>
                <a:lnTo>
                  <a:pt x="381112" y="355563"/>
                </a:lnTo>
                <a:lnTo>
                  <a:pt x="382246" y="347192"/>
                </a:lnTo>
                <a:lnTo>
                  <a:pt x="383002" y="338436"/>
                </a:lnTo>
                <a:lnTo>
                  <a:pt x="384299" y="329424"/>
                </a:lnTo>
                <a:lnTo>
                  <a:pt x="385958" y="320240"/>
                </a:lnTo>
                <a:lnTo>
                  <a:pt x="387858" y="310943"/>
                </a:lnTo>
                <a:lnTo>
                  <a:pt x="389124" y="301570"/>
                </a:lnTo>
                <a:lnTo>
                  <a:pt x="389968" y="292146"/>
                </a:lnTo>
                <a:lnTo>
                  <a:pt x="390531" y="282689"/>
                </a:lnTo>
                <a:lnTo>
                  <a:pt x="390113" y="274003"/>
                </a:lnTo>
                <a:lnTo>
                  <a:pt x="389040" y="265830"/>
                </a:lnTo>
                <a:lnTo>
                  <a:pt x="387531" y="258001"/>
                </a:lnTo>
                <a:lnTo>
                  <a:pt x="386525" y="249607"/>
                </a:lnTo>
                <a:lnTo>
                  <a:pt x="385854" y="240835"/>
                </a:lnTo>
                <a:lnTo>
                  <a:pt x="385408" y="231813"/>
                </a:lnTo>
                <a:lnTo>
                  <a:pt x="384316" y="222623"/>
                </a:lnTo>
                <a:lnTo>
                  <a:pt x="382794" y="213321"/>
                </a:lnTo>
                <a:lnTo>
                  <a:pt x="380986" y="203945"/>
                </a:lnTo>
                <a:lnTo>
                  <a:pt x="378987" y="195313"/>
                </a:lnTo>
                <a:lnTo>
                  <a:pt x="376860" y="187177"/>
                </a:lnTo>
                <a:lnTo>
                  <a:pt x="372380" y="170993"/>
                </a:lnTo>
                <a:lnTo>
                  <a:pt x="367744" y="153217"/>
                </a:lnTo>
                <a:lnTo>
                  <a:pt x="365396" y="144826"/>
                </a:lnTo>
                <a:lnTo>
                  <a:pt x="360671" y="129152"/>
                </a:lnTo>
                <a:lnTo>
                  <a:pt x="353548" y="106940"/>
                </a:lnTo>
                <a:lnTo>
                  <a:pt x="350376" y="99687"/>
                </a:lnTo>
                <a:lnTo>
                  <a:pt x="342618" y="85277"/>
                </a:lnTo>
                <a:lnTo>
                  <a:pt x="333878" y="70936"/>
                </a:lnTo>
                <a:lnTo>
                  <a:pt x="325497" y="57418"/>
                </a:lnTo>
                <a:lnTo>
                  <a:pt x="319125" y="46119"/>
                </a:lnTo>
                <a:lnTo>
                  <a:pt x="309414" y="35805"/>
                </a:lnTo>
                <a:lnTo>
                  <a:pt x="297954" y="25929"/>
                </a:lnTo>
                <a:lnTo>
                  <a:pt x="287570" y="16249"/>
                </a:lnTo>
                <a:lnTo>
                  <a:pt x="277663" y="8771"/>
                </a:lnTo>
                <a:lnTo>
                  <a:pt x="272799" y="5666"/>
                </a:lnTo>
                <a:lnTo>
                  <a:pt x="261043" y="2216"/>
                </a:lnTo>
                <a:lnTo>
                  <a:pt x="254575" y="1295"/>
                </a:lnTo>
                <a:lnTo>
                  <a:pt x="247882" y="682"/>
                </a:lnTo>
                <a:lnTo>
                  <a:pt x="241038" y="273"/>
                </a:lnTo>
                <a:lnTo>
                  <a:pt x="234094" y="0"/>
                </a:lnTo>
                <a:lnTo>
                  <a:pt x="222146" y="1815"/>
                </a:lnTo>
                <a:lnTo>
                  <a:pt x="211544" y="5266"/>
                </a:lnTo>
                <a:lnTo>
                  <a:pt x="201540" y="9446"/>
                </a:lnTo>
                <a:lnTo>
                  <a:pt x="191802" y="16067"/>
                </a:lnTo>
                <a:lnTo>
                  <a:pt x="182977" y="23507"/>
                </a:lnTo>
                <a:lnTo>
                  <a:pt x="179512" y="26602"/>
                </a:lnTo>
                <a:lnTo>
                  <a:pt x="170201" y="351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67"/>
          <p:cNvSpPr/>
          <p:nvPr/>
        </p:nvSpPr>
        <p:spPr>
          <a:xfrm>
            <a:off x="4186909" y="3464718"/>
            <a:ext cx="356517" cy="677531"/>
          </a:xfrm>
          <a:custGeom>
            <a:avLst/>
            <a:gdLst/>
            <a:ahLst/>
            <a:cxnLst/>
            <a:rect l="0" t="0" r="0" b="0"/>
            <a:pathLst>
              <a:path w="356517" h="677531">
                <a:moveTo>
                  <a:pt x="356516" y="614363"/>
                </a:moveTo>
                <a:lnTo>
                  <a:pt x="335930" y="634948"/>
                </a:lnTo>
                <a:lnTo>
                  <a:pt x="325141" y="643619"/>
                </a:lnTo>
                <a:lnTo>
                  <a:pt x="318931" y="648155"/>
                </a:lnTo>
                <a:lnTo>
                  <a:pt x="312409" y="651972"/>
                </a:lnTo>
                <a:lnTo>
                  <a:pt x="305680" y="655311"/>
                </a:lnTo>
                <a:lnTo>
                  <a:pt x="298812" y="658330"/>
                </a:lnTo>
                <a:lnTo>
                  <a:pt x="291854" y="661137"/>
                </a:lnTo>
                <a:lnTo>
                  <a:pt x="277770" y="666372"/>
                </a:lnTo>
                <a:lnTo>
                  <a:pt x="271475" y="668085"/>
                </a:lnTo>
                <a:lnTo>
                  <a:pt x="265691" y="669228"/>
                </a:lnTo>
                <a:lnTo>
                  <a:pt x="260247" y="669990"/>
                </a:lnTo>
                <a:lnTo>
                  <a:pt x="254236" y="671291"/>
                </a:lnTo>
                <a:lnTo>
                  <a:pt x="247848" y="672953"/>
                </a:lnTo>
                <a:lnTo>
                  <a:pt x="241208" y="674854"/>
                </a:lnTo>
                <a:lnTo>
                  <a:pt x="235194" y="676121"/>
                </a:lnTo>
                <a:lnTo>
                  <a:pt x="224278" y="677530"/>
                </a:lnTo>
                <a:lnTo>
                  <a:pt x="218351" y="677112"/>
                </a:lnTo>
                <a:lnTo>
                  <a:pt x="212019" y="676039"/>
                </a:lnTo>
                <a:lnTo>
                  <a:pt x="205415" y="674530"/>
                </a:lnTo>
                <a:lnTo>
                  <a:pt x="199426" y="672731"/>
                </a:lnTo>
                <a:lnTo>
                  <a:pt x="188538" y="668614"/>
                </a:lnTo>
                <a:lnTo>
                  <a:pt x="182618" y="665612"/>
                </a:lnTo>
                <a:lnTo>
                  <a:pt x="176290" y="662023"/>
                </a:lnTo>
                <a:lnTo>
                  <a:pt x="169690" y="658043"/>
                </a:lnTo>
                <a:lnTo>
                  <a:pt x="156007" y="649386"/>
                </a:lnTo>
                <a:lnTo>
                  <a:pt x="149024" y="644855"/>
                </a:lnTo>
                <a:lnTo>
                  <a:pt x="141195" y="640248"/>
                </a:lnTo>
                <a:lnTo>
                  <a:pt x="132799" y="635588"/>
                </a:lnTo>
                <a:lnTo>
                  <a:pt x="124028" y="630894"/>
                </a:lnTo>
                <a:lnTo>
                  <a:pt x="115799" y="625383"/>
                </a:lnTo>
                <a:lnTo>
                  <a:pt x="107931" y="619329"/>
                </a:lnTo>
                <a:lnTo>
                  <a:pt x="100306" y="612911"/>
                </a:lnTo>
                <a:lnTo>
                  <a:pt x="92840" y="607045"/>
                </a:lnTo>
                <a:lnTo>
                  <a:pt x="85482" y="601546"/>
                </a:lnTo>
                <a:lnTo>
                  <a:pt x="78195" y="596294"/>
                </a:lnTo>
                <a:lnTo>
                  <a:pt x="71750" y="590410"/>
                </a:lnTo>
                <a:lnTo>
                  <a:pt x="65866" y="584107"/>
                </a:lnTo>
                <a:lnTo>
                  <a:pt x="55094" y="571547"/>
                </a:lnTo>
                <a:lnTo>
                  <a:pt x="45015" y="560673"/>
                </a:lnTo>
                <a:lnTo>
                  <a:pt x="37361" y="548432"/>
                </a:lnTo>
                <a:lnTo>
                  <a:pt x="26472" y="528153"/>
                </a:lnTo>
                <a:lnTo>
                  <a:pt x="18536" y="514134"/>
                </a:lnTo>
                <a:lnTo>
                  <a:pt x="12363" y="499967"/>
                </a:lnTo>
                <a:lnTo>
                  <a:pt x="6973" y="483616"/>
                </a:lnTo>
                <a:lnTo>
                  <a:pt x="2726" y="466559"/>
                </a:lnTo>
                <a:lnTo>
                  <a:pt x="838" y="451041"/>
                </a:lnTo>
                <a:lnTo>
                  <a:pt x="0" y="434090"/>
                </a:lnTo>
                <a:lnTo>
                  <a:pt x="420" y="416767"/>
                </a:lnTo>
                <a:lnTo>
                  <a:pt x="3253" y="401130"/>
                </a:lnTo>
                <a:lnTo>
                  <a:pt x="7158" y="386242"/>
                </a:lnTo>
                <a:lnTo>
                  <a:pt x="11539" y="371688"/>
                </a:lnTo>
                <a:lnTo>
                  <a:pt x="25548" y="328632"/>
                </a:lnTo>
                <a:lnTo>
                  <a:pt x="32674" y="307981"/>
                </a:lnTo>
                <a:lnTo>
                  <a:pt x="37432" y="296689"/>
                </a:lnTo>
                <a:lnTo>
                  <a:pt x="48365" y="281407"/>
                </a:lnTo>
                <a:lnTo>
                  <a:pt x="57867" y="266825"/>
                </a:lnTo>
                <a:lnTo>
                  <a:pt x="61064" y="259347"/>
                </a:lnTo>
                <a:lnTo>
                  <a:pt x="61916" y="256242"/>
                </a:lnTo>
                <a:lnTo>
                  <a:pt x="64072" y="253378"/>
                </a:lnTo>
                <a:lnTo>
                  <a:pt x="73897" y="245555"/>
                </a:lnTo>
                <a:lnTo>
                  <a:pt x="82189" y="239004"/>
                </a:lnTo>
                <a:lnTo>
                  <a:pt x="94218" y="234271"/>
                </a:lnTo>
                <a:lnTo>
                  <a:pt x="98307" y="232381"/>
                </a:lnTo>
                <a:lnTo>
                  <a:pt x="107083" y="230280"/>
                </a:lnTo>
                <a:lnTo>
                  <a:pt x="116276" y="228553"/>
                </a:lnTo>
                <a:lnTo>
                  <a:pt x="125653" y="225140"/>
                </a:lnTo>
                <a:lnTo>
                  <a:pt x="135112" y="223094"/>
                </a:lnTo>
                <a:lnTo>
                  <a:pt x="145402" y="221390"/>
                </a:lnTo>
                <a:lnTo>
                  <a:pt x="151480" y="219825"/>
                </a:lnTo>
                <a:lnTo>
                  <a:pt x="157912" y="217988"/>
                </a:lnTo>
                <a:lnTo>
                  <a:pt x="167177" y="213830"/>
                </a:lnTo>
                <a:lnTo>
                  <a:pt x="174734" y="209336"/>
                </a:lnTo>
                <a:lnTo>
                  <a:pt x="183384" y="204692"/>
                </a:lnTo>
                <a:lnTo>
                  <a:pt x="193387" y="197616"/>
                </a:lnTo>
                <a:lnTo>
                  <a:pt x="203878" y="188114"/>
                </a:lnTo>
                <a:lnTo>
                  <a:pt x="215991" y="176212"/>
                </a:lnTo>
                <a:lnTo>
                  <a:pt x="217588" y="173037"/>
                </a:lnTo>
                <a:lnTo>
                  <a:pt x="220632" y="161778"/>
                </a:lnTo>
                <a:lnTo>
                  <a:pt x="237541" y="130638"/>
                </a:lnTo>
                <a:lnTo>
                  <a:pt x="240138" y="121297"/>
                </a:lnTo>
                <a:lnTo>
                  <a:pt x="241805" y="102365"/>
                </a:lnTo>
                <a:lnTo>
                  <a:pt x="242135" y="83339"/>
                </a:lnTo>
                <a:lnTo>
                  <a:pt x="242216" y="12324"/>
                </a:lnTo>
                <a:lnTo>
                  <a:pt x="241422" y="9804"/>
                </a:lnTo>
                <a:lnTo>
                  <a:pt x="2350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68"/>
          <p:cNvSpPr/>
          <p:nvPr/>
        </p:nvSpPr>
        <p:spPr>
          <a:xfrm>
            <a:off x="4093398" y="3464718"/>
            <a:ext cx="221428" cy="828676"/>
          </a:xfrm>
          <a:custGeom>
            <a:avLst/>
            <a:gdLst/>
            <a:ahLst/>
            <a:cxnLst/>
            <a:rect l="0" t="0" r="0" b="0"/>
            <a:pathLst>
              <a:path w="221428" h="828676">
                <a:moveTo>
                  <a:pt x="157133" y="0"/>
                </a:moveTo>
                <a:lnTo>
                  <a:pt x="147190" y="9943"/>
                </a:lnTo>
                <a:lnTo>
                  <a:pt x="140341" y="20585"/>
                </a:lnTo>
                <a:lnTo>
                  <a:pt x="135647" y="31375"/>
                </a:lnTo>
                <a:lnTo>
                  <a:pt x="130915" y="44107"/>
                </a:lnTo>
                <a:lnTo>
                  <a:pt x="124582" y="64663"/>
                </a:lnTo>
                <a:lnTo>
                  <a:pt x="122353" y="85835"/>
                </a:lnTo>
                <a:lnTo>
                  <a:pt x="121692" y="106395"/>
                </a:lnTo>
                <a:lnTo>
                  <a:pt x="121439" y="143540"/>
                </a:lnTo>
                <a:lnTo>
                  <a:pt x="121415" y="215313"/>
                </a:lnTo>
                <a:lnTo>
                  <a:pt x="117622" y="236040"/>
                </a:lnTo>
                <a:lnTo>
                  <a:pt x="111471" y="253471"/>
                </a:lnTo>
                <a:lnTo>
                  <a:pt x="104824" y="265848"/>
                </a:lnTo>
                <a:lnTo>
                  <a:pt x="100829" y="272482"/>
                </a:lnTo>
                <a:lnTo>
                  <a:pt x="96578" y="278493"/>
                </a:lnTo>
                <a:lnTo>
                  <a:pt x="92157" y="284087"/>
                </a:lnTo>
                <a:lnTo>
                  <a:pt x="87622" y="289404"/>
                </a:lnTo>
                <a:lnTo>
                  <a:pt x="82217" y="294536"/>
                </a:lnTo>
                <a:lnTo>
                  <a:pt x="76233" y="299545"/>
                </a:lnTo>
                <a:lnTo>
                  <a:pt x="69862" y="304472"/>
                </a:lnTo>
                <a:lnTo>
                  <a:pt x="64028" y="309344"/>
                </a:lnTo>
                <a:lnTo>
                  <a:pt x="58550" y="314179"/>
                </a:lnTo>
                <a:lnTo>
                  <a:pt x="48231" y="323785"/>
                </a:lnTo>
                <a:lnTo>
                  <a:pt x="38353" y="333346"/>
                </a:lnTo>
                <a:lnTo>
                  <a:pt x="34290" y="338118"/>
                </a:lnTo>
                <a:lnTo>
                  <a:pt x="27659" y="347654"/>
                </a:lnTo>
                <a:lnTo>
                  <a:pt x="22066" y="357184"/>
                </a:lnTo>
                <a:lnTo>
                  <a:pt x="16934" y="367505"/>
                </a:lnTo>
                <a:lnTo>
                  <a:pt x="10377" y="385909"/>
                </a:lnTo>
                <a:lnTo>
                  <a:pt x="5642" y="406753"/>
                </a:lnTo>
                <a:lnTo>
                  <a:pt x="3751" y="411662"/>
                </a:lnTo>
                <a:lnTo>
                  <a:pt x="1090" y="429949"/>
                </a:lnTo>
                <a:lnTo>
                  <a:pt x="192" y="452552"/>
                </a:lnTo>
                <a:lnTo>
                  <a:pt x="0" y="486104"/>
                </a:lnTo>
                <a:lnTo>
                  <a:pt x="3772" y="507304"/>
                </a:lnTo>
                <a:lnTo>
                  <a:pt x="9916" y="532459"/>
                </a:lnTo>
                <a:lnTo>
                  <a:pt x="12971" y="556228"/>
                </a:lnTo>
                <a:lnTo>
                  <a:pt x="15803" y="573180"/>
                </a:lnTo>
                <a:lnTo>
                  <a:pt x="21860" y="598456"/>
                </a:lnTo>
                <a:lnTo>
                  <a:pt x="28681" y="623144"/>
                </a:lnTo>
                <a:lnTo>
                  <a:pt x="34162" y="640491"/>
                </a:lnTo>
                <a:lnTo>
                  <a:pt x="37846" y="648450"/>
                </a:lnTo>
                <a:lnTo>
                  <a:pt x="44585" y="663644"/>
                </a:lnTo>
                <a:lnTo>
                  <a:pt x="51028" y="692801"/>
                </a:lnTo>
                <a:lnTo>
                  <a:pt x="57432" y="714333"/>
                </a:lnTo>
                <a:lnTo>
                  <a:pt x="66707" y="742942"/>
                </a:lnTo>
                <a:lnTo>
                  <a:pt x="71273" y="765821"/>
                </a:lnTo>
                <a:lnTo>
                  <a:pt x="74787" y="775869"/>
                </a:lnTo>
                <a:lnTo>
                  <a:pt x="78996" y="783510"/>
                </a:lnTo>
                <a:lnTo>
                  <a:pt x="85827" y="792274"/>
                </a:lnTo>
                <a:lnTo>
                  <a:pt x="90517" y="797416"/>
                </a:lnTo>
                <a:lnTo>
                  <a:pt x="95247" y="802347"/>
                </a:lnTo>
                <a:lnTo>
                  <a:pt x="102111" y="807184"/>
                </a:lnTo>
                <a:lnTo>
                  <a:pt x="106165" y="809585"/>
                </a:lnTo>
                <a:lnTo>
                  <a:pt x="112784" y="814370"/>
                </a:lnTo>
                <a:lnTo>
                  <a:pt x="115661" y="816757"/>
                </a:lnTo>
                <a:lnTo>
                  <a:pt x="119166" y="818349"/>
                </a:lnTo>
                <a:lnTo>
                  <a:pt x="123090" y="819410"/>
                </a:lnTo>
                <a:lnTo>
                  <a:pt x="127294" y="820117"/>
                </a:lnTo>
                <a:lnTo>
                  <a:pt x="132478" y="820589"/>
                </a:lnTo>
                <a:lnTo>
                  <a:pt x="138315" y="820903"/>
                </a:lnTo>
                <a:lnTo>
                  <a:pt x="150357" y="821252"/>
                </a:lnTo>
                <a:lnTo>
                  <a:pt x="161001" y="821407"/>
                </a:lnTo>
                <a:lnTo>
                  <a:pt x="166855" y="822242"/>
                </a:lnTo>
                <a:lnTo>
                  <a:pt x="173139" y="823593"/>
                </a:lnTo>
                <a:lnTo>
                  <a:pt x="179710" y="825287"/>
                </a:lnTo>
                <a:lnTo>
                  <a:pt x="185678" y="826417"/>
                </a:lnTo>
                <a:lnTo>
                  <a:pt x="191245" y="827170"/>
                </a:lnTo>
                <a:lnTo>
                  <a:pt x="196543" y="827672"/>
                </a:lnTo>
                <a:lnTo>
                  <a:pt x="201662" y="828006"/>
                </a:lnTo>
                <a:lnTo>
                  <a:pt x="206663" y="828230"/>
                </a:lnTo>
                <a:lnTo>
                  <a:pt x="221427" y="828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9"/>
          <p:cNvSpPr/>
          <p:nvPr/>
        </p:nvSpPr>
        <p:spPr>
          <a:xfrm>
            <a:off x="4450556" y="4171950"/>
            <a:ext cx="135732" cy="128588"/>
          </a:xfrm>
          <a:custGeom>
            <a:avLst/>
            <a:gdLst/>
            <a:ahLst/>
            <a:cxnLst/>
            <a:rect l="0" t="0" r="0" b="0"/>
            <a:pathLst>
              <a:path w="135732" h="128588">
                <a:moveTo>
                  <a:pt x="0" y="128587"/>
                </a:moveTo>
                <a:lnTo>
                  <a:pt x="9943" y="128587"/>
                </a:lnTo>
                <a:lnTo>
                  <a:pt x="12185" y="127794"/>
                </a:lnTo>
                <a:lnTo>
                  <a:pt x="14473" y="126471"/>
                </a:lnTo>
                <a:lnTo>
                  <a:pt x="16792" y="124795"/>
                </a:lnTo>
                <a:lnTo>
                  <a:pt x="19926" y="122090"/>
                </a:lnTo>
                <a:lnTo>
                  <a:pt x="23603" y="118700"/>
                </a:lnTo>
                <a:lnTo>
                  <a:pt x="27641" y="114852"/>
                </a:lnTo>
                <a:lnTo>
                  <a:pt x="31921" y="111493"/>
                </a:lnTo>
                <a:lnTo>
                  <a:pt x="36362" y="108460"/>
                </a:lnTo>
                <a:lnTo>
                  <a:pt x="40910" y="105644"/>
                </a:lnTo>
                <a:lnTo>
                  <a:pt x="44736" y="102179"/>
                </a:lnTo>
                <a:lnTo>
                  <a:pt x="48080" y="98281"/>
                </a:lnTo>
                <a:lnTo>
                  <a:pt x="51103" y="94096"/>
                </a:lnTo>
                <a:lnTo>
                  <a:pt x="54706" y="89718"/>
                </a:lnTo>
                <a:lnTo>
                  <a:pt x="58696" y="85212"/>
                </a:lnTo>
                <a:lnTo>
                  <a:pt x="67362" y="75972"/>
                </a:lnTo>
                <a:lnTo>
                  <a:pt x="76505" y="66573"/>
                </a:lnTo>
                <a:lnTo>
                  <a:pt x="80372" y="61845"/>
                </a:lnTo>
                <a:lnTo>
                  <a:pt x="83744" y="57105"/>
                </a:lnTo>
                <a:lnTo>
                  <a:pt x="86786" y="52358"/>
                </a:lnTo>
                <a:lnTo>
                  <a:pt x="89607" y="47605"/>
                </a:lnTo>
                <a:lnTo>
                  <a:pt x="92282" y="42849"/>
                </a:lnTo>
                <a:lnTo>
                  <a:pt x="97370" y="33331"/>
                </a:lnTo>
                <a:lnTo>
                  <a:pt x="102278" y="23809"/>
                </a:lnTo>
                <a:lnTo>
                  <a:pt x="105491" y="20635"/>
                </a:lnTo>
                <a:lnTo>
                  <a:pt x="109221" y="18520"/>
                </a:lnTo>
                <a:lnTo>
                  <a:pt x="113295" y="17109"/>
                </a:lnTo>
                <a:lnTo>
                  <a:pt x="116805" y="14581"/>
                </a:lnTo>
                <a:lnTo>
                  <a:pt x="119939" y="11308"/>
                </a:lnTo>
                <a:lnTo>
                  <a:pt x="122822" y="7539"/>
                </a:lnTo>
                <a:lnTo>
                  <a:pt x="125537" y="5026"/>
                </a:lnTo>
                <a:lnTo>
                  <a:pt x="128142" y="335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70"/>
          <p:cNvSpPr/>
          <p:nvPr/>
        </p:nvSpPr>
        <p:spPr>
          <a:xfrm>
            <a:off x="4629150" y="3971925"/>
            <a:ext cx="49973" cy="157163"/>
          </a:xfrm>
          <a:custGeom>
            <a:avLst/>
            <a:gdLst/>
            <a:ahLst/>
            <a:cxnLst/>
            <a:rect l="0" t="0" r="0" b="0"/>
            <a:pathLst>
              <a:path w="49973" h="157163">
                <a:moveTo>
                  <a:pt x="28575" y="157162"/>
                </a:moveTo>
                <a:lnTo>
                  <a:pt x="32367" y="153370"/>
                </a:lnTo>
                <a:lnTo>
                  <a:pt x="33484" y="151459"/>
                </a:lnTo>
                <a:lnTo>
                  <a:pt x="34726" y="147219"/>
                </a:lnTo>
                <a:lnTo>
                  <a:pt x="35850" y="144977"/>
                </a:lnTo>
                <a:lnTo>
                  <a:pt x="37394" y="142689"/>
                </a:lnTo>
                <a:lnTo>
                  <a:pt x="39216" y="140370"/>
                </a:lnTo>
                <a:lnTo>
                  <a:pt x="41226" y="136442"/>
                </a:lnTo>
                <a:lnTo>
                  <a:pt x="43359" y="131442"/>
                </a:lnTo>
                <a:lnTo>
                  <a:pt x="45574" y="125728"/>
                </a:lnTo>
                <a:lnTo>
                  <a:pt x="47051" y="120331"/>
                </a:lnTo>
                <a:lnTo>
                  <a:pt x="48036" y="115146"/>
                </a:lnTo>
                <a:lnTo>
                  <a:pt x="48693" y="110101"/>
                </a:lnTo>
                <a:lnTo>
                  <a:pt x="49130" y="104357"/>
                </a:lnTo>
                <a:lnTo>
                  <a:pt x="49422" y="98146"/>
                </a:lnTo>
                <a:lnTo>
                  <a:pt x="49746" y="85689"/>
                </a:lnTo>
                <a:lnTo>
                  <a:pt x="49972" y="56047"/>
                </a:lnTo>
                <a:lnTo>
                  <a:pt x="48396" y="50065"/>
                </a:lnTo>
                <a:lnTo>
                  <a:pt x="45757" y="44489"/>
                </a:lnTo>
                <a:lnTo>
                  <a:pt x="42410" y="39184"/>
                </a:lnTo>
                <a:lnTo>
                  <a:pt x="38592" y="34060"/>
                </a:lnTo>
                <a:lnTo>
                  <a:pt x="34459" y="29057"/>
                </a:lnTo>
                <a:lnTo>
                  <a:pt x="30117" y="24134"/>
                </a:lnTo>
                <a:lnTo>
                  <a:pt x="24840" y="19264"/>
                </a:lnTo>
                <a:lnTo>
                  <a:pt x="18941" y="1443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71"/>
          <p:cNvSpPr/>
          <p:nvPr/>
        </p:nvSpPr>
        <p:spPr>
          <a:xfrm>
            <a:off x="4286374" y="3479472"/>
            <a:ext cx="420929" cy="777861"/>
          </a:xfrm>
          <a:custGeom>
            <a:avLst/>
            <a:gdLst/>
            <a:ahLst/>
            <a:cxnLst/>
            <a:rect l="0" t="0" r="0" b="0"/>
            <a:pathLst>
              <a:path w="420929" h="777861">
                <a:moveTo>
                  <a:pt x="92744" y="606753"/>
                </a:moveTo>
                <a:lnTo>
                  <a:pt x="88952" y="606753"/>
                </a:lnTo>
                <a:lnTo>
                  <a:pt x="87041" y="607546"/>
                </a:lnTo>
                <a:lnTo>
                  <a:pt x="80559" y="612456"/>
                </a:lnTo>
                <a:lnTo>
                  <a:pt x="75952" y="616696"/>
                </a:lnTo>
                <a:lnTo>
                  <a:pt x="68895" y="627338"/>
                </a:lnTo>
                <a:lnTo>
                  <a:pt x="65733" y="630001"/>
                </a:lnTo>
                <a:lnTo>
                  <a:pt x="62036" y="631777"/>
                </a:lnTo>
                <a:lnTo>
                  <a:pt x="54490" y="634543"/>
                </a:lnTo>
                <a:lnTo>
                  <a:pt x="45780" y="639769"/>
                </a:lnTo>
                <a:lnTo>
                  <a:pt x="40650" y="641271"/>
                </a:lnTo>
                <a:lnTo>
                  <a:pt x="33300" y="642115"/>
                </a:lnTo>
                <a:lnTo>
                  <a:pt x="30890" y="641441"/>
                </a:lnTo>
                <a:lnTo>
                  <a:pt x="26096" y="638574"/>
                </a:lnTo>
                <a:lnTo>
                  <a:pt x="14167" y="627984"/>
                </a:lnTo>
                <a:lnTo>
                  <a:pt x="11784" y="625669"/>
                </a:lnTo>
                <a:lnTo>
                  <a:pt x="4639" y="614827"/>
                </a:lnTo>
                <a:lnTo>
                  <a:pt x="1992" y="608225"/>
                </a:lnTo>
                <a:lnTo>
                  <a:pt x="817" y="601850"/>
                </a:lnTo>
                <a:lnTo>
                  <a:pt x="0" y="584019"/>
                </a:lnTo>
                <a:lnTo>
                  <a:pt x="752" y="581279"/>
                </a:lnTo>
                <a:lnTo>
                  <a:pt x="3705" y="576116"/>
                </a:lnTo>
                <a:lnTo>
                  <a:pt x="9830" y="568747"/>
                </a:lnTo>
                <a:lnTo>
                  <a:pt x="12862" y="567129"/>
                </a:lnTo>
                <a:lnTo>
                  <a:pt x="20464" y="565329"/>
                </a:lnTo>
                <a:lnTo>
                  <a:pt x="31251" y="564530"/>
                </a:lnTo>
                <a:lnTo>
                  <a:pt x="37461" y="564317"/>
                </a:lnTo>
                <a:lnTo>
                  <a:pt x="43983" y="565762"/>
                </a:lnTo>
                <a:lnTo>
                  <a:pt x="50712" y="568313"/>
                </a:lnTo>
                <a:lnTo>
                  <a:pt x="74828" y="580022"/>
                </a:lnTo>
                <a:lnTo>
                  <a:pt x="87163" y="587199"/>
                </a:lnTo>
                <a:lnTo>
                  <a:pt x="100583" y="595681"/>
                </a:lnTo>
                <a:lnTo>
                  <a:pt x="114484" y="604743"/>
                </a:lnTo>
                <a:lnTo>
                  <a:pt x="121525" y="610175"/>
                </a:lnTo>
                <a:lnTo>
                  <a:pt x="128601" y="616178"/>
                </a:lnTo>
                <a:lnTo>
                  <a:pt x="135699" y="622562"/>
                </a:lnTo>
                <a:lnTo>
                  <a:pt x="147818" y="636003"/>
                </a:lnTo>
                <a:lnTo>
                  <a:pt x="158496" y="649916"/>
                </a:lnTo>
                <a:lnTo>
                  <a:pt x="168534" y="664036"/>
                </a:lnTo>
                <a:lnTo>
                  <a:pt x="179318" y="685374"/>
                </a:lnTo>
                <a:lnTo>
                  <a:pt x="190073" y="709007"/>
                </a:lnTo>
                <a:lnTo>
                  <a:pt x="196636" y="728067"/>
                </a:lnTo>
                <a:lnTo>
                  <a:pt x="201373" y="749131"/>
                </a:lnTo>
                <a:lnTo>
                  <a:pt x="205364" y="761652"/>
                </a:lnTo>
                <a:lnTo>
                  <a:pt x="205924" y="764787"/>
                </a:lnTo>
                <a:lnTo>
                  <a:pt x="207091" y="766878"/>
                </a:lnTo>
                <a:lnTo>
                  <a:pt x="208664" y="768271"/>
                </a:lnTo>
                <a:lnTo>
                  <a:pt x="210505" y="769201"/>
                </a:lnTo>
                <a:lnTo>
                  <a:pt x="211732" y="770614"/>
                </a:lnTo>
                <a:lnTo>
                  <a:pt x="212551" y="772349"/>
                </a:lnTo>
                <a:lnTo>
                  <a:pt x="213864" y="777046"/>
                </a:lnTo>
                <a:lnTo>
                  <a:pt x="214766" y="777432"/>
                </a:lnTo>
                <a:lnTo>
                  <a:pt x="217885" y="777860"/>
                </a:lnTo>
                <a:lnTo>
                  <a:pt x="219828" y="777181"/>
                </a:lnTo>
                <a:lnTo>
                  <a:pt x="224103" y="774309"/>
                </a:lnTo>
                <a:lnTo>
                  <a:pt x="230766" y="772504"/>
                </a:lnTo>
                <a:lnTo>
                  <a:pt x="239018" y="770907"/>
                </a:lnTo>
                <a:lnTo>
                  <a:pt x="247978" y="767552"/>
                </a:lnTo>
                <a:lnTo>
                  <a:pt x="259369" y="761298"/>
                </a:lnTo>
                <a:lnTo>
                  <a:pt x="271574" y="754021"/>
                </a:lnTo>
                <a:lnTo>
                  <a:pt x="282292" y="748141"/>
                </a:lnTo>
                <a:lnTo>
                  <a:pt x="294462" y="740764"/>
                </a:lnTo>
                <a:lnTo>
                  <a:pt x="314702" y="727687"/>
                </a:lnTo>
                <a:lnTo>
                  <a:pt x="342874" y="709046"/>
                </a:lnTo>
                <a:lnTo>
                  <a:pt x="354990" y="699577"/>
                </a:lnTo>
                <a:lnTo>
                  <a:pt x="365667" y="690077"/>
                </a:lnTo>
                <a:lnTo>
                  <a:pt x="375703" y="680563"/>
                </a:lnTo>
                <a:lnTo>
                  <a:pt x="385456" y="668926"/>
                </a:lnTo>
                <a:lnTo>
                  <a:pt x="394288" y="655817"/>
                </a:lnTo>
                <a:lnTo>
                  <a:pt x="403723" y="635048"/>
                </a:lnTo>
                <a:lnTo>
                  <a:pt x="411546" y="613020"/>
                </a:lnTo>
                <a:lnTo>
                  <a:pt x="416468" y="595780"/>
                </a:lnTo>
                <a:lnTo>
                  <a:pt x="419184" y="577534"/>
                </a:lnTo>
                <a:lnTo>
                  <a:pt x="420391" y="558048"/>
                </a:lnTo>
                <a:lnTo>
                  <a:pt x="420928" y="536158"/>
                </a:lnTo>
                <a:lnTo>
                  <a:pt x="419049" y="515317"/>
                </a:lnTo>
                <a:lnTo>
                  <a:pt x="416362" y="494677"/>
                </a:lnTo>
                <a:lnTo>
                  <a:pt x="415169" y="472275"/>
                </a:lnTo>
                <a:lnTo>
                  <a:pt x="410405" y="451205"/>
                </a:lnTo>
                <a:lnTo>
                  <a:pt x="403789" y="431258"/>
                </a:lnTo>
                <a:lnTo>
                  <a:pt x="398204" y="411809"/>
                </a:lnTo>
                <a:lnTo>
                  <a:pt x="390958" y="390466"/>
                </a:lnTo>
                <a:lnTo>
                  <a:pt x="382446" y="368544"/>
                </a:lnTo>
                <a:lnTo>
                  <a:pt x="373372" y="348218"/>
                </a:lnTo>
                <a:lnTo>
                  <a:pt x="366163" y="326484"/>
                </a:lnTo>
                <a:lnTo>
                  <a:pt x="359520" y="304389"/>
                </a:lnTo>
                <a:lnTo>
                  <a:pt x="351276" y="283985"/>
                </a:lnTo>
                <a:lnTo>
                  <a:pt x="344437" y="264334"/>
                </a:lnTo>
                <a:lnTo>
                  <a:pt x="338752" y="244223"/>
                </a:lnTo>
                <a:lnTo>
                  <a:pt x="326204" y="191055"/>
                </a:lnTo>
                <a:lnTo>
                  <a:pt x="323504" y="171438"/>
                </a:lnTo>
                <a:lnTo>
                  <a:pt x="321511" y="152929"/>
                </a:lnTo>
                <a:lnTo>
                  <a:pt x="317979" y="136766"/>
                </a:lnTo>
                <a:lnTo>
                  <a:pt x="315879" y="119528"/>
                </a:lnTo>
                <a:lnTo>
                  <a:pt x="314153" y="102077"/>
                </a:lnTo>
                <a:lnTo>
                  <a:pt x="308718" y="78865"/>
                </a:lnTo>
                <a:lnTo>
                  <a:pt x="302081" y="56906"/>
                </a:lnTo>
                <a:lnTo>
                  <a:pt x="295087" y="36112"/>
                </a:lnTo>
                <a:lnTo>
                  <a:pt x="290360" y="24787"/>
                </a:lnTo>
                <a:lnTo>
                  <a:pt x="287194" y="20338"/>
                </a:lnTo>
                <a:lnTo>
                  <a:pt x="279444" y="13278"/>
                </a:lnTo>
                <a:lnTo>
                  <a:pt x="270707" y="7495"/>
                </a:lnTo>
                <a:lnTo>
                  <a:pt x="266155" y="4841"/>
                </a:lnTo>
                <a:lnTo>
                  <a:pt x="256864" y="1893"/>
                </a:lnTo>
                <a:lnTo>
                  <a:pt x="246649" y="582"/>
                </a:lnTo>
                <a:lnTo>
                  <a:pt x="234171" y="0"/>
                </a:lnTo>
                <a:lnTo>
                  <a:pt x="229098" y="638"/>
                </a:lnTo>
                <a:lnTo>
                  <a:pt x="218165" y="4536"/>
                </a:lnTo>
                <a:lnTo>
                  <a:pt x="207044" y="66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72"/>
          <p:cNvSpPr/>
          <p:nvPr/>
        </p:nvSpPr>
        <p:spPr>
          <a:xfrm>
            <a:off x="4264818" y="3657600"/>
            <a:ext cx="164187" cy="584242"/>
          </a:xfrm>
          <a:custGeom>
            <a:avLst/>
            <a:gdLst/>
            <a:ahLst/>
            <a:cxnLst/>
            <a:rect l="0" t="0" r="0" b="0"/>
            <a:pathLst>
              <a:path w="164187" h="584242">
                <a:moveTo>
                  <a:pt x="142876" y="0"/>
                </a:moveTo>
                <a:lnTo>
                  <a:pt x="142876" y="71170"/>
                </a:lnTo>
                <a:lnTo>
                  <a:pt x="143669" y="82371"/>
                </a:lnTo>
                <a:lnTo>
                  <a:pt x="144992" y="93808"/>
                </a:lnTo>
                <a:lnTo>
                  <a:pt x="150646" y="130982"/>
                </a:lnTo>
                <a:lnTo>
                  <a:pt x="155061" y="157433"/>
                </a:lnTo>
                <a:lnTo>
                  <a:pt x="159668" y="182418"/>
                </a:lnTo>
                <a:lnTo>
                  <a:pt x="161214" y="194637"/>
                </a:lnTo>
                <a:lnTo>
                  <a:pt x="162246" y="206752"/>
                </a:lnTo>
                <a:lnTo>
                  <a:pt x="162933" y="218797"/>
                </a:lnTo>
                <a:lnTo>
                  <a:pt x="163696" y="242763"/>
                </a:lnTo>
                <a:lnTo>
                  <a:pt x="164186" y="290488"/>
                </a:lnTo>
                <a:lnTo>
                  <a:pt x="163433" y="301608"/>
                </a:lnTo>
                <a:lnTo>
                  <a:pt x="162136" y="312197"/>
                </a:lnTo>
                <a:lnTo>
                  <a:pt x="160478" y="322432"/>
                </a:lnTo>
                <a:lnTo>
                  <a:pt x="158580" y="332429"/>
                </a:lnTo>
                <a:lnTo>
                  <a:pt x="154353" y="352005"/>
                </a:lnTo>
                <a:lnTo>
                  <a:pt x="142819" y="399994"/>
                </a:lnTo>
                <a:lnTo>
                  <a:pt x="140456" y="409538"/>
                </a:lnTo>
                <a:lnTo>
                  <a:pt x="135715" y="426492"/>
                </a:lnTo>
                <a:lnTo>
                  <a:pt x="131756" y="442758"/>
                </a:lnTo>
                <a:lnTo>
                  <a:pt x="129996" y="460571"/>
                </a:lnTo>
                <a:lnTo>
                  <a:pt x="127097" y="476954"/>
                </a:lnTo>
                <a:lnTo>
                  <a:pt x="123163" y="492173"/>
                </a:lnTo>
                <a:lnTo>
                  <a:pt x="118769" y="506875"/>
                </a:lnTo>
                <a:lnTo>
                  <a:pt x="115692" y="514129"/>
                </a:lnTo>
                <a:lnTo>
                  <a:pt x="112053" y="521346"/>
                </a:lnTo>
                <a:lnTo>
                  <a:pt x="104570" y="534922"/>
                </a:lnTo>
                <a:lnTo>
                  <a:pt x="95895" y="551489"/>
                </a:lnTo>
                <a:lnTo>
                  <a:pt x="90775" y="561548"/>
                </a:lnTo>
                <a:lnTo>
                  <a:pt x="85853" y="569193"/>
                </a:lnTo>
                <a:lnTo>
                  <a:pt x="81019" y="575237"/>
                </a:lnTo>
                <a:lnTo>
                  <a:pt x="76225" y="580569"/>
                </a:lnTo>
                <a:lnTo>
                  <a:pt x="73836" y="582309"/>
                </a:lnTo>
                <a:lnTo>
                  <a:pt x="69064" y="584241"/>
                </a:lnTo>
                <a:lnTo>
                  <a:pt x="66681" y="583963"/>
                </a:lnTo>
                <a:lnTo>
                  <a:pt x="64298" y="582984"/>
                </a:lnTo>
                <a:lnTo>
                  <a:pt x="59533" y="579778"/>
                </a:lnTo>
                <a:lnTo>
                  <a:pt x="54770" y="575709"/>
                </a:lnTo>
                <a:lnTo>
                  <a:pt x="50007" y="569137"/>
                </a:lnTo>
                <a:lnTo>
                  <a:pt x="45245" y="560131"/>
                </a:lnTo>
                <a:lnTo>
                  <a:pt x="40482" y="548191"/>
                </a:lnTo>
                <a:lnTo>
                  <a:pt x="35719" y="534947"/>
                </a:lnTo>
                <a:lnTo>
                  <a:pt x="30957" y="520329"/>
                </a:lnTo>
                <a:lnTo>
                  <a:pt x="23813" y="495043"/>
                </a:lnTo>
                <a:lnTo>
                  <a:pt x="19051" y="479575"/>
                </a:lnTo>
                <a:lnTo>
                  <a:pt x="14288" y="466880"/>
                </a:lnTo>
                <a:lnTo>
                  <a:pt x="9525" y="455946"/>
                </a:lnTo>
                <a:lnTo>
                  <a:pt x="0" y="4357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cell will separate into two cells,</a:t>
            </a:r>
            <a:r>
              <a:rPr lang="en-US" dirty="0" smtClean="0">
                <a:solidFill>
                  <a:schemeClr val="bg1"/>
                </a:solidFill>
              </a:rPr>
              <a:t> each with a nucleus which contains identical DNA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6: </a:t>
            </a:r>
            <a:r>
              <a:rPr lang="en-US" dirty="0" err="1" smtClean="0"/>
              <a:t>Cytokinesis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cell will separate into two cells, each with a nucleus which contains identical DNA.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6: </a:t>
            </a:r>
            <a:r>
              <a:rPr lang="en-US" dirty="0" err="1" smtClean="0"/>
              <a:t>Cytokinesis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cell will separate into two cells, each with a nucleus which contains identical DNA.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6: </a:t>
            </a:r>
            <a:r>
              <a:rPr lang="en-US" dirty="0" err="1" smtClean="0"/>
              <a:t>Cytokinesis</a:t>
            </a:r>
            <a:endParaRPr lang="en-US" dirty="0"/>
          </a:p>
        </p:txBody>
      </p:sp>
      <p:pic>
        <p:nvPicPr>
          <p:cNvPr id="5" name="Picture 4" descr="cytokinesis_jyo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276600"/>
            <a:ext cx="3276600" cy="309113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6: </a:t>
            </a:r>
            <a:r>
              <a:rPr lang="en-US" dirty="0" err="1" smtClean="0"/>
              <a:t>Cytokinesis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893128" y="1914791"/>
            <a:ext cx="6670468" cy="3164413"/>
            <a:chOff x="893128" y="1914791"/>
            <a:chExt cx="6670468" cy="3164413"/>
          </a:xfrm>
        </p:grpSpPr>
        <p:sp>
          <p:nvSpPr>
            <p:cNvPr id="4" name="SMARTInkAnnotation264"/>
            <p:cNvSpPr/>
            <p:nvPr/>
          </p:nvSpPr>
          <p:spPr>
            <a:xfrm>
              <a:off x="3895078" y="1914791"/>
              <a:ext cx="3668518" cy="3164413"/>
            </a:xfrm>
            <a:custGeom>
              <a:avLst/>
              <a:gdLst/>
              <a:ahLst/>
              <a:cxnLst/>
              <a:rect l="0" t="0" r="0" b="0"/>
              <a:pathLst>
                <a:path w="3668518" h="3164413">
                  <a:moveTo>
                    <a:pt x="2227116" y="56884"/>
                  </a:moveTo>
                  <a:lnTo>
                    <a:pt x="2210323" y="56884"/>
                  </a:lnTo>
                  <a:lnTo>
                    <a:pt x="2199474" y="60676"/>
                  </a:lnTo>
                  <a:lnTo>
                    <a:pt x="2189998" y="66826"/>
                  </a:lnTo>
                  <a:lnTo>
                    <a:pt x="2161460" y="94002"/>
                  </a:lnTo>
                  <a:lnTo>
                    <a:pt x="2151117" y="110018"/>
                  </a:lnTo>
                  <a:lnTo>
                    <a:pt x="2146243" y="119128"/>
                  </a:lnTo>
                  <a:lnTo>
                    <a:pt x="2143547" y="128468"/>
                  </a:lnTo>
                  <a:lnTo>
                    <a:pt x="2141556" y="137911"/>
                  </a:lnTo>
                  <a:lnTo>
                    <a:pt x="2123076" y="187986"/>
                  </a:lnTo>
                  <a:lnTo>
                    <a:pt x="2104143" y="280469"/>
                  </a:lnTo>
                  <a:lnTo>
                    <a:pt x="2093020" y="357418"/>
                  </a:lnTo>
                  <a:lnTo>
                    <a:pt x="2087688" y="417474"/>
                  </a:lnTo>
                  <a:lnTo>
                    <a:pt x="2072443" y="511720"/>
                  </a:lnTo>
                  <a:lnTo>
                    <a:pt x="2070018" y="602337"/>
                  </a:lnTo>
                  <a:lnTo>
                    <a:pt x="2069954" y="716170"/>
                  </a:lnTo>
                  <a:lnTo>
                    <a:pt x="2063104" y="805999"/>
                  </a:lnTo>
                  <a:lnTo>
                    <a:pt x="2060704" y="885428"/>
                  </a:lnTo>
                  <a:lnTo>
                    <a:pt x="2056329" y="928257"/>
                  </a:lnTo>
                  <a:lnTo>
                    <a:pt x="2053680" y="962461"/>
                  </a:lnTo>
                  <a:lnTo>
                    <a:pt x="2036538" y="1026912"/>
                  </a:lnTo>
                  <a:lnTo>
                    <a:pt x="2030243" y="1044740"/>
                  </a:lnTo>
                  <a:lnTo>
                    <a:pt x="2025597" y="1069578"/>
                  </a:lnTo>
                  <a:lnTo>
                    <a:pt x="2021664" y="1079264"/>
                  </a:lnTo>
                  <a:lnTo>
                    <a:pt x="2003252" y="1108249"/>
                  </a:lnTo>
                  <a:lnTo>
                    <a:pt x="1996387" y="1113649"/>
                  </a:lnTo>
                  <a:lnTo>
                    <a:pt x="1988838" y="1117901"/>
                  </a:lnTo>
                  <a:lnTo>
                    <a:pt x="1980126" y="1121088"/>
                  </a:lnTo>
                  <a:lnTo>
                    <a:pt x="1972517" y="1125913"/>
                  </a:lnTo>
                  <a:lnTo>
                    <a:pt x="1964233" y="1128112"/>
                  </a:lnTo>
                  <a:lnTo>
                    <a:pt x="1962961" y="1127430"/>
                  </a:lnTo>
                  <a:lnTo>
                    <a:pt x="1946041" y="1111645"/>
                  </a:lnTo>
                  <a:lnTo>
                    <a:pt x="1938959" y="1100802"/>
                  </a:lnTo>
                  <a:lnTo>
                    <a:pt x="1936327" y="1092083"/>
                  </a:lnTo>
                  <a:lnTo>
                    <a:pt x="1935625" y="1087535"/>
                  </a:lnTo>
                  <a:lnTo>
                    <a:pt x="1932729" y="1080365"/>
                  </a:lnTo>
                  <a:lnTo>
                    <a:pt x="1930845" y="1077342"/>
                  </a:lnTo>
                  <a:lnTo>
                    <a:pt x="1928752" y="1067633"/>
                  </a:lnTo>
                  <a:lnTo>
                    <a:pt x="1925108" y="1033766"/>
                  </a:lnTo>
                  <a:lnTo>
                    <a:pt x="1921467" y="1015726"/>
                  </a:lnTo>
                  <a:lnTo>
                    <a:pt x="1920024" y="970958"/>
                  </a:lnTo>
                  <a:lnTo>
                    <a:pt x="1932694" y="872318"/>
                  </a:lnTo>
                  <a:lnTo>
                    <a:pt x="1936204" y="828500"/>
                  </a:lnTo>
                  <a:lnTo>
                    <a:pt x="1939836" y="807004"/>
                  </a:lnTo>
                  <a:lnTo>
                    <a:pt x="1943029" y="785554"/>
                  </a:lnTo>
                  <a:lnTo>
                    <a:pt x="1946073" y="770468"/>
                  </a:lnTo>
                  <a:lnTo>
                    <a:pt x="1955330" y="679470"/>
                  </a:lnTo>
                  <a:lnTo>
                    <a:pt x="1955653" y="414167"/>
                  </a:lnTo>
                  <a:lnTo>
                    <a:pt x="1944804" y="321290"/>
                  </a:lnTo>
                  <a:lnTo>
                    <a:pt x="1912786" y="226844"/>
                  </a:lnTo>
                  <a:lnTo>
                    <a:pt x="1907232" y="214178"/>
                  </a:lnTo>
                  <a:lnTo>
                    <a:pt x="1857908" y="134545"/>
                  </a:lnTo>
                  <a:lnTo>
                    <a:pt x="1812734" y="94600"/>
                  </a:lnTo>
                  <a:lnTo>
                    <a:pt x="1798478" y="83934"/>
                  </a:lnTo>
                  <a:lnTo>
                    <a:pt x="1793720" y="79680"/>
                  </a:lnTo>
                  <a:lnTo>
                    <a:pt x="1782083" y="72836"/>
                  </a:lnTo>
                  <a:lnTo>
                    <a:pt x="1690225" y="33074"/>
                  </a:lnTo>
                  <a:lnTo>
                    <a:pt x="1642960" y="22840"/>
                  </a:lnTo>
                  <a:lnTo>
                    <a:pt x="1625407" y="19545"/>
                  </a:lnTo>
                  <a:lnTo>
                    <a:pt x="1612027" y="16476"/>
                  </a:lnTo>
                  <a:lnTo>
                    <a:pt x="1498452" y="6920"/>
                  </a:lnTo>
                  <a:lnTo>
                    <a:pt x="1356571" y="6877"/>
                  </a:lnTo>
                  <a:lnTo>
                    <a:pt x="1233990" y="26339"/>
                  </a:lnTo>
                  <a:lnTo>
                    <a:pt x="1186490" y="33753"/>
                  </a:lnTo>
                  <a:lnTo>
                    <a:pt x="1072209" y="61651"/>
                  </a:lnTo>
                  <a:lnTo>
                    <a:pt x="1034109" y="73289"/>
                  </a:lnTo>
                  <a:lnTo>
                    <a:pt x="919809" y="115670"/>
                  </a:lnTo>
                  <a:lnTo>
                    <a:pt x="827382" y="159055"/>
                  </a:lnTo>
                  <a:lnTo>
                    <a:pt x="712644" y="229970"/>
                  </a:lnTo>
                  <a:lnTo>
                    <a:pt x="681950" y="248133"/>
                  </a:lnTo>
                  <a:lnTo>
                    <a:pt x="639815" y="272285"/>
                  </a:lnTo>
                  <a:lnTo>
                    <a:pt x="528404" y="358609"/>
                  </a:lnTo>
                  <a:lnTo>
                    <a:pt x="421680" y="453974"/>
                  </a:lnTo>
                  <a:lnTo>
                    <a:pt x="357543" y="514538"/>
                  </a:lnTo>
                  <a:lnTo>
                    <a:pt x="291213" y="606523"/>
                  </a:lnTo>
                  <a:lnTo>
                    <a:pt x="234805" y="690411"/>
                  </a:lnTo>
                  <a:lnTo>
                    <a:pt x="177457" y="788654"/>
                  </a:lnTo>
                  <a:lnTo>
                    <a:pt x="136494" y="879413"/>
                  </a:lnTo>
                  <a:lnTo>
                    <a:pt x="103841" y="964484"/>
                  </a:lnTo>
                  <a:lnTo>
                    <a:pt x="75583" y="1061692"/>
                  </a:lnTo>
                  <a:lnTo>
                    <a:pt x="46913" y="1168925"/>
                  </a:lnTo>
                  <a:lnTo>
                    <a:pt x="29281" y="1259546"/>
                  </a:lnTo>
                  <a:lnTo>
                    <a:pt x="3029" y="1408075"/>
                  </a:lnTo>
                  <a:lnTo>
                    <a:pt x="0" y="1459495"/>
                  </a:lnTo>
                  <a:lnTo>
                    <a:pt x="5023" y="1551559"/>
                  </a:lnTo>
                  <a:lnTo>
                    <a:pt x="5387" y="1643885"/>
                  </a:lnTo>
                  <a:lnTo>
                    <a:pt x="12683" y="1737963"/>
                  </a:lnTo>
                  <a:lnTo>
                    <a:pt x="21334" y="1833695"/>
                  </a:lnTo>
                  <a:lnTo>
                    <a:pt x="29442" y="1870808"/>
                  </a:lnTo>
                  <a:lnTo>
                    <a:pt x="54180" y="1960856"/>
                  </a:lnTo>
                  <a:lnTo>
                    <a:pt x="84477" y="2051439"/>
                  </a:lnTo>
                  <a:lnTo>
                    <a:pt x="120537" y="2145296"/>
                  </a:lnTo>
                  <a:lnTo>
                    <a:pt x="160130" y="2234341"/>
                  </a:lnTo>
                  <a:lnTo>
                    <a:pt x="219844" y="2329886"/>
                  </a:lnTo>
                  <a:lnTo>
                    <a:pt x="277169" y="2423523"/>
                  </a:lnTo>
                  <a:lnTo>
                    <a:pt x="347521" y="2518296"/>
                  </a:lnTo>
                  <a:lnTo>
                    <a:pt x="412734" y="2599562"/>
                  </a:lnTo>
                  <a:lnTo>
                    <a:pt x="501680" y="2695283"/>
                  </a:lnTo>
                  <a:lnTo>
                    <a:pt x="607574" y="2787294"/>
                  </a:lnTo>
                  <a:lnTo>
                    <a:pt x="660701" y="2825252"/>
                  </a:lnTo>
                  <a:lnTo>
                    <a:pt x="676856" y="2840638"/>
                  </a:lnTo>
                  <a:lnTo>
                    <a:pt x="790200" y="2911986"/>
                  </a:lnTo>
                  <a:lnTo>
                    <a:pt x="902562" y="2966173"/>
                  </a:lnTo>
                  <a:lnTo>
                    <a:pt x="1016373" y="3002480"/>
                  </a:lnTo>
                  <a:lnTo>
                    <a:pt x="1089194" y="3019422"/>
                  </a:lnTo>
                  <a:lnTo>
                    <a:pt x="1197325" y="3028585"/>
                  </a:lnTo>
                  <a:lnTo>
                    <a:pt x="1254839" y="3027884"/>
                  </a:lnTo>
                  <a:lnTo>
                    <a:pt x="1361726" y="3004772"/>
                  </a:lnTo>
                  <a:lnTo>
                    <a:pt x="1435637" y="2969547"/>
                  </a:lnTo>
                  <a:lnTo>
                    <a:pt x="1453912" y="2956657"/>
                  </a:lnTo>
                  <a:lnTo>
                    <a:pt x="1564279" y="2871521"/>
                  </a:lnTo>
                  <a:lnTo>
                    <a:pt x="1576922" y="2861202"/>
                  </a:lnTo>
                  <a:lnTo>
                    <a:pt x="1600090" y="2837291"/>
                  </a:lnTo>
                  <a:lnTo>
                    <a:pt x="1612681" y="2826145"/>
                  </a:lnTo>
                  <a:lnTo>
                    <a:pt x="1681800" y="2732430"/>
                  </a:lnTo>
                  <a:lnTo>
                    <a:pt x="1742928" y="2635818"/>
                  </a:lnTo>
                  <a:lnTo>
                    <a:pt x="1810698" y="2497273"/>
                  </a:lnTo>
                  <a:lnTo>
                    <a:pt x="1848004" y="2402015"/>
                  </a:lnTo>
                  <a:lnTo>
                    <a:pt x="1876093" y="2311838"/>
                  </a:lnTo>
                  <a:lnTo>
                    <a:pt x="1880606" y="2292837"/>
                  </a:lnTo>
                  <a:lnTo>
                    <a:pt x="1900946" y="2197626"/>
                  </a:lnTo>
                  <a:lnTo>
                    <a:pt x="1910682" y="2150002"/>
                  </a:lnTo>
                  <a:lnTo>
                    <a:pt x="1923395" y="2054752"/>
                  </a:lnTo>
                  <a:lnTo>
                    <a:pt x="1934290" y="1960296"/>
                  </a:lnTo>
                  <a:lnTo>
                    <a:pt x="1940277" y="1918028"/>
                  </a:lnTo>
                  <a:lnTo>
                    <a:pt x="1948056" y="1819889"/>
                  </a:lnTo>
                  <a:lnTo>
                    <a:pt x="1949101" y="1802466"/>
                  </a:lnTo>
                  <a:lnTo>
                    <a:pt x="1961714" y="1708406"/>
                  </a:lnTo>
                  <a:lnTo>
                    <a:pt x="1969487" y="1616167"/>
                  </a:lnTo>
                  <a:lnTo>
                    <a:pt x="1969932" y="1542818"/>
                  </a:lnTo>
                  <a:lnTo>
                    <a:pt x="1965704" y="1528511"/>
                  </a:lnTo>
                  <a:lnTo>
                    <a:pt x="1960120" y="1514215"/>
                  </a:lnTo>
                  <a:lnTo>
                    <a:pt x="1956535" y="1485635"/>
                  </a:lnTo>
                  <a:lnTo>
                    <a:pt x="1955655" y="1387296"/>
                  </a:lnTo>
                  <a:lnTo>
                    <a:pt x="1955653" y="1344175"/>
                  </a:lnTo>
                  <a:lnTo>
                    <a:pt x="1954859" y="1340528"/>
                  </a:lnTo>
                  <a:lnTo>
                    <a:pt x="1949999" y="1328971"/>
                  </a:lnTo>
                  <a:lnTo>
                    <a:pt x="1948510" y="1321331"/>
                  </a:lnTo>
                  <a:lnTo>
                    <a:pt x="1948509" y="1321327"/>
                  </a:lnTo>
                  <a:lnTo>
                    <a:pt x="1944717" y="1325120"/>
                  </a:lnTo>
                  <a:lnTo>
                    <a:pt x="1943600" y="1327031"/>
                  </a:lnTo>
                  <a:lnTo>
                    <a:pt x="1942358" y="1331270"/>
                  </a:lnTo>
                  <a:lnTo>
                    <a:pt x="1940572" y="1389704"/>
                  </a:lnTo>
                  <a:lnTo>
                    <a:pt x="1936456" y="1398120"/>
                  </a:lnTo>
                  <a:lnTo>
                    <a:pt x="1934090" y="1409521"/>
                  </a:lnTo>
                  <a:lnTo>
                    <a:pt x="1929509" y="1419072"/>
                  </a:lnTo>
                  <a:lnTo>
                    <a:pt x="1927799" y="1431604"/>
                  </a:lnTo>
                  <a:lnTo>
                    <a:pt x="1927173" y="1454775"/>
                  </a:lnTo>
                  <a:lnTo>
                    <a:pt x="1926348" y="1458711"/>
                  </a:lnTo>
                  <a:lnTo>
                    <a:pt x="1922187" y="1468837"/>
                  </a:lnTo>
                  <a:lnTo>
                    <a:pt x="1919338" y="1490447"/>
                  </a:lnTo>
                  <a:lnTo>
                    <a:pt x="1916230" y="1498621"/>
                  </a:lnTo>
                  <a:lnTo>
                    <a:pt x="1917465" y="1503023"/>
                  </a:lnTo>
                  <a:lnTo>
                    <a:pt x="1920669" y="1507545"/>
                  </a:lnTo>
                  <a:lnTo>
                    <a:pt x="1925186" y="1512147"/>
                  </a:lnTo>
                  <a:lnTo>
                    <a:pt x="1927404" y="1516803"/>
                  </a:lnTo>
                  <a:lnTo>
                    <a:pt x="1928089" y="1521494"/>
                  </a:lnTo>
                  <a:lnTo>
                    <a:pt x="1926324" y="1552976"/>
                  </a:lnTo>
                  <a:lnTo>
                    <a:pt x="1921432" y="1571490"/>
                  </a:lnTo>
                  <a:lnTo>
                    <a:pt x="1919338" y="1590279"/>
                  </a:lnTo>
                  <a:lnTo>
                    <a:pt x="1915083" y="1603776"/>
                  </a:lnTo>
                  <a:lnTo>
                    <a:pt x="1912677" y="1621710"/>
                  </a:lnTo>
                  <a:lnTo>
                    <a:pt x="1907271" y="1642394"/>
                  </a:lnTo>
                  <a:lnTo>
                    <a:pt x="1905574" y="1652142"/>
                  </a:lnTo>
                  <a:lnTo>
                    <a:pt x="1900135" y="1671336"/>
                  </a:lnTo>
                  <a:lnTo>
                    <a:pt x="1896530" y="1705597"/>
                  </a:lnTo>
                  <a:lnTo>
                    <a:pt x="1893657" y="1716745"/>
                  </a:lnTo>
                  <a:lnTo>
                    <a:pt x="1891367" y="1801047"/>
                  </a:lnTo>
                  <a:lnTo>
                    <a:pt x="1893479" y="1812613"/>
                  </a:lnTo>
                  <a:lnTo>
                    <a:pt x="1896271" y="1823839"/>
                  </a:lnTo>
                  <a:lnTo>
                    <a:pt x="1907629" y="1919769"/>
                  </a:lnTo>
                  <a:lnTo>
                    <a:pt x="1910497" y="1930201"/>
                  </a:lnTo>
                  <a:lnTo>
                    <a:pt x="1914773" y="1969876"/>
                  </a:lnTo>
                  <a:lnTo>
                    <a:pt x="1917640" y="1980253"/>
                  </a:lnTo>
                  <a:lnTo>
                    <a:pt x="1919874" y="2023779"/>
                  </a:lnTo>
                  <a:lnTo>
                    <a:pt x="1919934" y="2125196"/>
                  </a:lnTo>
                  <a:lnTo>
                    <a:pt x="1917818" y="2135273"/>
                  </a:lnTo>
                  <a:lnTo>
                    <a:pt x="1914280" y="2147754"/>
                  </a:lnTo>
                  <a:lnTo>
                    <a:pt x="1912921" y="2171863"/>
                  </a:lnTo>
                  <a:lnTo>
                    <a:pt x="1912798" y="2204796"/>
                  </a:lnTo>
                  <a:lnTo>
                    <a:pt x="1910678" y="2214307"/>
                  </a:lnTo>
                  <a:lnTo>
                    <a:pt x="1907882" y="2223826"/>
                  </a:lnTo>
                  <a:lnTo>
                    <a:pt x="1903661" y="2257159"/>
                  </a:lnTo>
                  <a:lnTo>
                    <a:pt x="1900795" y="2266684"/>
                  </a:lnTo>
                  <a:lnTo>
                    <a:pt x="1898638" y="2300021"/>
                  </a:lnTo>
                  <a:lnTo>
                    <a:pt x="1898505" y="2347646"/>
                  </a:lnTo>
                  <a:lnTo>
                    <a:pt x="1900621" y="2357171"/>
                  </a:lnTo>
                  <a:lnTo>
                    <a:pt x="1903413" y="2367490"/>
                  </a:lnTo>
                  <a:lnTo>
                    <a:pt x="1906245" y="2401753"/>
                  </a:lnTo>
                  <a:lnTo>
                    <a:pt x="1911262" y="2421334"/>
                  </a:lnTo>
                  <a:lnTo>
                    <a:pt x="1913525" y="2466041"/>
                  </a:lnTo>
                  <a:lnTo>
                    <a:pt x="1918433" y="2485627"/>
                  </a:lnTo>
                  <a:lnTo>
                    <a:pt x="1920061" y="2495225"/>
                  </a:lnTo>
                  <a:lnTo>
                    <a:pt x="1925457" y="2514321"/>
                  </a:lnTo>
                  <a:lnTo>
                    <a:pt x="1927658" y="2538144"/>
                  </a:lnTo>
                  <a:lnTo>
                    <a:pt x="1932690" y="2557196"/>
                  </a:lnTo>
                  <a:lnTo>
                    <a:pt x="1933200" y="2561958"/>
                  </a:lnTo>
                  <a:lnTo>
                    <a:pt x="1935884" y="2569367"/>
                  </a:lnTo>
                  <a:lnTo>
                    <a:pt x="1937712" y="2572454"/>
                  </a:lnTo>
                  <a:lnTo>
                    <a:pt x="1939742" y="2580117"/>
                  </a:lnTo>
                  <a:lnTo>
                    <a:pt x="1941437" y="2588815"/>
                  </a:lnTo>
                  <a:lnTo>
                    <a:pt x="1946061" y="2602636"/>
                  </a:lnTo>
                  <a:lnTo>
                    <a:pt x="1948578" y="2615992"/>
                  </a:lnTo>
                  <a:lnTo>
                    <a:pt x="1953204" y="2626122"/>
                  </a:lnTo>
                  <a:lnTo>
                    <a:pt x="1957286" y="2643366"/>
                  </a:lnTo>
                  <a:lnTo>
                    <a:pt x="1960348" y="2652643"/>
                  </a:lnTo>
                  <a:lnTo>
                    <a:pt x="1964430" y="2671535"/>
                  </a:lnTo>
                  <a:lnTo>
                    <a:pt x="1968307" y="2683679"/>
                  </a:lnTo>
                  <a:lnTo>
                    <a:pt x="1970008" y="2690405"/>
                  </a:lnTo>
                  <a:lnTo>
                    <a:pt x="1979788" y="2712273"/>
                  </a:lnTo>
                  <a:lnTo>
                    <a:pt x="1988260" y="2726176"/>
                  </a:lnTo>
                  <a:lnTo>
                    <a:pt x="1994754" y="2747998"/>
                  </a:lnTo>
                  <a:lnTo>
                    <a:pt x="2019959" y="2790958"/>
                  </a:lnTo>
                  <a:lnTo>
                    <a:pt x="2027094" y="2801613"/>
                  </a:lnTo>
                  <a:lnTo>
                    <a:pt x="2041379" y="2826676"/>
                  </a:lnTo>
                  <a:lnTo>
                    <a:pt x="2048522" y="2837332"/>
                  </a:lnTo>
                  <a:lnTo>
                    <a:pt x="2055666" y="2848426"/>
                  </a:lnTo>
                  <a:lnTo>
                    <a:pt x="2062809" y="2858857"/>
                  </a:lnTo>
                  <a:lnTo>
                    <a:pt x="2069953" y="2869885"/>
                  </a:lnTo>
                  <a:lnTo>
                    <a:pt x="2077097" y="2880297"/>
                  </a:lnTo>
                  <a:lnTo>
                    <a:pt x="2079478" y="2884515"/>
                  </a:lnTo>
                  <a:lnTo>
                    <a:pt x="2086357" y="2891319"/>
                  </a:lnTo>
                  <a:lnTo>
                    <a:pt x="2090414" y="2894244"/>
                  </a:lnTo>
                  <a:lnTo>
                    <a:pt x="2097038" y="2901729"/>
                  </a:lnTo>
                  <a:lnTo>
                    <a:pt x="2110238" y="2918420"/>
                  </a:lnTo>
                  <a:lnTo>
                    <a:pt x="2143475" y="2952181"/>
                  </a:lnTo>
                  <a:lnTo>
                    <a:pt x="2158148" y="2962743"/>
                  </a:lnTo>
                  <a:lnTo>
                    <a:pt x="2179401" y="2987905"/>
                  </a:lnTo>
                  <a:lnTo>
                    <a:pt x="2247249" y="3038182"/>
                  </a:lnTo>
                  <a:lnTo>
                    <a:pt x="2254055" y="3040842"/>
                  </a:lnTo>
                  <a:lnTo>
                    <a:pt x="2260520" y="3042819"/>
                  </a:lnTo>
                  <a:lnTo>
                    <a:pt x="2282206" y="3052789"/>
                  </a:lnTo>
                  <a:lnTo>
                    <a:pt x="2286068" y="3055867"/>
                  </a:lnTo>
                  <a:lnTo>
                    <a:pt x="2296089" y="3066988"/>
                  </a:lnTo>
                  <a:lnTo>
                    <a:pt x="2313295" y="3078260"/>
                  </a:lnTo>
                  <a:lnTo>
                    <a:pt x="2331980" y="3088130"/>
                  </a:lnTo>
                  <a:lnTo>
                    <a:pt x="2341456" y="3090823"/>
                  </a:lnTo>
                  <a:lnTo>
                    <a:pt x="2350958" y="3092813"/>
                  </a:lnTo>
                  <a:lnTo>
                    <a:pt x="2374755" y="3102794"/>
                  </a:lnTo>
                  <a:lnTo>
                    <a:pt x="2397178" y="3116815"/>
                  </a:lnTo>
                  <a:lnTo>
                    <a:pt x="2406150" y="3119447"/>
                  </a:lnTo>
                  <a:lnTo>
                    <a:pt x="2415430" y="3121410"/>
                  </a:lnTo>
                  <a:lnTo>
                    <a:pt x="2448736" y="3132861"/>
                  </a:lnTo>
                  <a:lnTo>
                    <a:pt x="2469566" y="3137368"/>
                  </a:lnTo>
                  <a:lnTo>
                    <a:pt x="2479334" y="3140488"/>
                  </a:lnTo>
                  <a:lnTo>
                    <a:pt x="2498540" y="3144607"/>
                  </a:lnTo>
                  <a:lnTo>
                    <a:pt x="2503315" y="3146447"/>
                  </a:lnTo>
                  <a:lnTo>
                    <a:pt x="2521413" y="3149037"/>
                  </a:lnTo>
                  <a:lnTo>
                    <a:pt x="2543952" y="3150706"/>
                  </a:lnTo>
                  <a:lnTo>
                    <a:pt x="2573698" y="3156249"/>
                  </a:lnTo>
                  <a:lnTo>
                    <a:pt x="2627309" y="3159348"/>
                  </a:lnTo>
                  <a:lnTo>
                    <a:pt x="2648639" y="3162914"/>
                  </a:lnTo>
                  <a:lnTo>
                    <a:pt x="2757777" y="3164412"/>
                  </a:lnTo>
                  <a:lnTo>
                    <a:pt x="2797942" y="3163620"/>
                  </a:lnTo>
                  <a:lnTo>
                    <a:pt x="2911833" y="3146655"/>
                  </a:lnTo>
                  <a:lnTo>
                    <a:pt x="2956262" y="3133579"/>
                  </a:lnTo>
                  <a:lnTo>
                    <a:pt x="3040394" y="3095025"/>
                  </a:lnTo>
                  <a:lnTo>
                    <a:pt x="3096354" y="3056299"/>
                  </a:lnTo>
                  <a:lnTo>
                    <a:pt x="3170051" y="2990390"/>
                  </a:lnTo>
                  <a:lnTo>
                    <a:pt x="3248672" y="2895108"/>
                  </a:lnTo>
                  <a:lnTo>
                    <a:pt x="3320109" y="2797963"/>
                  </a:lnTo>
                  <a:lnTo>
                    <a:pt x="3377700" y="2699575"/>
                  </a:lnTo>
                  <a:lnTo>
                    <a:pt x="3421141" y="2612906"/>
                  </a:lnTo>
                  <a:lnTo>
                    <a:pt x="3458797" y="2521525"/>
                  </a:lnTo>
                  <a:lnTo>
                    <a:pt x="3498249" y="2430240"/>
                  </a:lnTo>
                  <a:lnTo>
                    <a:pt x="3532014" y="2335417"/>
                  </a:lnTo>
                  <a:lnTo>
                    <a:pt x="3574903" y="2207143"/>
                  </a:lnTo>
                  <a:lnTo>
                    <a:pt x="3597327" y="2117634"/>
                  </a:lnTo>
                  <a:lnTo>
                    <a:pt x="3622454" y="2013673"/>
                  </a:lnTo>
                  <a:lnTo>
                    <a:pt x="3638981" y="1922082"/>
                  </a:lnTo>
                  <a:lnTo>
                    <a:pt x="3652671" y="1830828"/>
                  </a:lnTo>
                  <a:lnTo>
                    <a:pt x="3660494" y="1738101"/>
                  </a:lnTo>
                  <a:lnTo>
                    <a:pt x="3668517" y="1628024"/>
                  </a:lnTo>
                  <a:lnTo>
                    <a:pt x="3668351" y="1550011"/>
                  </a:lnTo>
                  <a:lnTo>
                    <a:pt x="3652260" y="1457004"/>
                  </a:lnTo>
                  <a:lnTo>
                    <a:pt x="3644123" y="1359213"/>
                  </a:lnTo>
                  <a:lnTo>
                    <a:pt x="3635305" y="1264306"/>
                  </a:lnTo>
                  <a:lnTo>
                    <a:pt x="3615983" y="1167142"/>
                  </a:lnTo>
                  <a:lnTo>
                    <a:pt x="3600355" y="1077907"/>
                  </a:lnTo>
                  <a:lnTo>
                    <a:pt x="3574629" y="986256"/>
                  </a:lnTo>
                  <a:lnTo>
                    <a:pt x="3508226" y="785548"/>
                  </a:lnTo>
                  <a:lnTo>
                    <a:pt x="3467615" y="697719"/>
                  </a:lnTo>
                  <a:lnTo>
                    <a:pt x="3415238" y="602201"/>
                  </a:lnTo>
                  <a:lnTo>
                    <a:pt x="3381094" y="544777"/>
                  </a:lnTo>
                  <a:lnTo>
                    <a:pt x="3310948" y="450286"/>
                  </a:lnTo>
                  <a:lnTo>
                    <a:pt x="3228322" y="358341"/>
                  </a:lnTo>
                  <a:lnTo>
                    <a:pt x="3123826" y="264150"/>
                  </a:lnTo>
                  <a:lnTo>
                    <a:pt x="3052144" y="209023"/>
                  </a:lnTo>
                  <a:lnTo>
                    <a:pt x="3031945" y="197526"/>
                  </a:lnTo>
                  <a:lnTo>
                    <a:pt x="2969715" y="157392"/>
                  </a:lnTo>
                  <a:lnTo>
                    <a:pt x="2855762" y="98702"/>
                  </a:lnTo>
                  <a:lnTo>
                    <a:pt x="2742789" y="48470"/>
                  </a:lnTo>
                  <a:lnTo>
                    <a:pt x="2648116" y="17640"/>
                  </a:lnTo>
                  <a:lnTo>
                    <a:pt x="2533722" y="0"/>
                  </a:lnTo>
                  <a:lnTo>
                    <a:pt x="2420015" y="528"/>
                  </a:lnTo>
                  <a:lnTo>
                    <a:pt x="2326834" y="23851"/>
                  </a:lnTo>
                  <a:lnTo>
                    <a:pt x="2265250" y="52123"/>
                  </a:lnTo>
                  <a:lnTo>
                    <a:pt x="2222354" y="84194"/>
                  </a:lnTo>
                  <a:lnTo>
                    <a:pt x="2190956" y="112402"/>
                  </a:lnTo>
                  <a:lnTo>
                    <a:pt x="2186340" y="115327"/>
                  </a:lnTo>
                  <a:lnTo>
                    <a:pt x="2179096" y="122811"/>
                  </a:lnTo>
                  <a:lnTo>
                    <a:pt x="2128636" y="188033"/>
                  </a:lnTo>
                  <a:lnTo>
                    <a:pt x="2081860" y="283100"/>
                  </a:lnTo>
                  <a:lnTo>
                    <a:pt x="2079214" y="294743"/>
                  </a:lnTo>
                  <a:lnTo>
                    <a:pt x="2077244" y="307061"/>
                  </a:lnTo>
                  <a:lnTo>
                    <a:pt x="2057743" y="362537"/>
                  </a:lnTo>
                  <a:lnTo>
                    <a:pt x="2054164" y="380016"/>
                  </a:lnTo>
                  <a:lnTo>
                    <a:pt x="2035898" y="448258"/>
                  </a:lnTo>
                  <a:lnTo>
                    <a:pt x="2032264" y="483885"/>
                  </a:lnTo>
                  <a:lnTo>
                    <a:pt x="2029390" y="494312"/>
                  </a:lnTo>
                  <a:lnTo>
                    <a:pt x="2025108" y="533983"/>
                  </a:lnTo>
                  <a:lnTo>
                    <a:pt x="2022241" y="545153"/>
                  </a:lnTo>
                  <a:lnTo>
                    <a:pt x="2019833" y="564035"/>
                  </a:lnTo>
                  <a:lnTo>
                    <a:pt x="2007629" y="605320"/>
                  </a:lnTo>
                  <a:lnTo>
                    <a:pt x="2003715" y="641038"/>
                  </a:lnTo>
                  <a:lnTo>
                    <a:pt x="2000827" y="652264"/>
                  </a:lnTo>
                  <a:lnTo>
                    <a:pt x="1989708" y="730029"/>
                  </a:lnTo>
                  <a:lnTo>
                    <a:pt x="1986664" y="743409"/>
                  </a:lnTo>
                  <a:lnTo>
                    <a:pt x="1984156" y="763536"/>
                  </a:lnTo>
                  <a:lnTo>
                    <a:pt x="1978716" y="787078"/>
                  </a:lnTo>
                  <a:lnTo>
                    <a:pt x="1975010" y="844225"/>
                  </a:lnTo>
                  <a:lnTo>
                    <a:pt x="1971443" y="864580"/>
                  </a:lnTo>
                  <a:lnTo>
                    <a:pt x="1969814" y="877822"/>
                  </a:lnTo>
                  <a:lnTo>
                    <a:pt x="1964418" y="901375"/>
                  </a:lnTo>
                  <a:lnTo>
                    <a:pt x="1960693" y="979928"/>
                  </a:lnTo>
                  <a:lnTo>
                    <a:pt x="1957146" y="1000303"/>
                  </a:lnTo>
                  <a:lnTo>
                    <a:pt x="1953979" y="1021422"/>
                  </a:lnTo>
                  <a:lnTo>
                    <a:pt x="1950129" y="1042760"/>
                  </a:lnTo>
                  <a:lnTo>
                    <a:pt x="1947929" y="1072742"/>
                  </a:lnTo>
                  <a:lnTo>
                    <a:pt x="1942897" y="1092542"/>
                  </a:lnTo>
                  <a:lnTo>
                    <a:pt x="1940773" y="1115722"/>
                  </a:lnTo>
                  <a:lnTo>
                    <a:pt x="1935752" y="1127814"/>
                  </a:lnTo>
                  <a:lnTo>
                    <a:pt x="1934524" y="1137846"/>
                  </a:lnTo>
                  <a:lnTo>
                    <a:pt x="1934223" y="1149841"/>
                  </a:lnTo>
                  <a:lnTo>
                    <a:pt x="1934222" y="1122236"/>
                  </a:lnTo>
                  <a:lnTo>
                    <a:pt x="1936338" y="1113515"/>
                  </a:lnTo>
                  <a:lnTo>
                    <a:pt x="1939131" y="1104348"/>
                  </a:lnTo>
                  <a:lnTo>
                    <a:pt x="1956147" y="1006947"/>
                  </a:lnTo>
                  <a:lnTo>
                    <a:pt x="1959841" y="992690"/>
                  </a:lnTo>
                  <a:lnTo>
                    <a:pt x="1973429" y="899060"/>
                  </a:lnTo>
                  <a:lnTo>
                    <a:pt x="1978720" y="866140"/>
                  </a:lnTo>
                  <a:lnTo>
                    <a:pt x="1981780" y="855497"/>
                  </a:lnTo>
                  <a:lnTo>
                    <a:pt x="1984297" y="841373"/>
                  </a:lnTo>
                  <a:lnTo>
                    <a:pt x="1989739" y="829088"/>
                  </a:lnTo>
                  <a:lnTo>
                    <a:pt x="1990283" y="826480"/>
                  </a:lnTo>
                  <a:lnTo>
                    <a:pt x="1991440" y="824742"/>
                  </a:lnTo>
                  <a:lnTo>
                    <a:pt x="1993005" y="823583"/>
                  </a:lnTo>
                  <a:lnTo>
                    <a:pt x="1994841" y="822810"/>
                  </a:lnTo>
                  <a:lnTo>
                    <a:pt x="1996067" y="821501"/>
                  </a:lnTo>
                  <a:lnTo>
                    <a:pt x="1996882" y="819835"/>
                  </a:lnTo>
                  <a:lnTo>
                    <a:pt x="1998193" y="815250"/>
                  </a:lnTo>
                  <a:lnTo>
                    <a:pt x="1998301" y="815667"/>
                  </a:lnTo>
                  <a:lnTo>
                    <a:pt x="1998487" y="824163"/>
                  </a:lnTo>
                  <a:lnTo>
                    <a:pt x="1999290" y="826372"/>
                  </a:lnTo>
                  <a:lnTo>
                    <a:pt x="2002300" y="830943"/>
                  </a:lnTo>
                  <a:lnTo>
                    <a:pt x="2004166" y="837737"/>
                  </a:lnTo>
                  <a:lnTo>
                    <a:pt x="2006256" y="859653"/>
                  </a:lnTo>
                  <a:lnTo>
                    <a:pt x="2010510" y="874531"/>
                  </a:lnTo>
                  <a:lnTo>
                    <a:pt x="2012776" y="947531"/>
                  </a:lnTo>
                  <a:lnTo>
                    <a:pt x="2010674" y="960991"/>
                  </a:lnTo>
                  <a:lnTo>
                    <a:pt x="2007888" y="973060"/>
                  </a:lnTo>
                  <a:lnTo>
                    <a:pt x="2004883" y="1037096"/>
                  </a:lnTo>
                  <a:lnTo>
                    <a:pt x="2000009" y="1049224"/>
                  </a:lnTo>
                  <a:lnTo>
                    <a:pt x="1998518" y="1056997"/>
                  </a:lnTo>
                  <a:lnTo>
                    <a:pt x="1998516" y="824590"/>
                  </a:lnTo>
                  <a:lnTo>
                    <a:pt x="1991459" y="731773"/>
                  </a:lnTo>
                  <a:lnTo>
                    <a:pt x="1990579" y="635545"/>
                  </a:lnTo>
                  <a:lnTo>
                    <a:pt x="1975447" y="542659"/>
                  </a:lnTo>
                  <a:lnTo>
                    <a:pt x="1971572" y="521227"/>
                  </a:lnTo>
                  <a:lnTo>
                    <a:pt x="1960823" y="435191"/>
                  </a:lnTo>
                  <a:lnTo>
                    <a:pt x="1952882" y="406866"/>
                  </a:lnTo>
                  <a:lnTo>
                    <a:pt x="1932799" y="360267"/>
                  </a:lnTo>
                  <a:lnTo>
                    <a:pt x="1920916" y="306317"/>
                  </a:lnTo>
                  <a:lnTo>
                    <a:pt x="1894715" y="237266"/>
                  </a:lnTo>
                  <a:lnTo>
                    <a:pt x="1891359" y="221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265"/>
            <p:cNvSpPr/>
            <p:nvPr/>
          </p:nvSpPr>
          <p:spPr>
            <a:xfrm>
              <a:off x="4171960" y="2814931"/>
              <a:ext cx="903769" cy="1164011"/>
            </a:xfrm>
            <a:custGeom>
              <a:avLst/>
              <a:gdLst/>
              <a:ahLst/>
              <a:cxnLst/>
              <a:rect l="0" t="0" r="0" b="0"/>
              <a:pathLst>
                <a:path w="903769" h="1164011">
                  <a:moveTo>
                    <a:pt x="364321" y="6850"/>
                  </a:moveTo>
                  <a:lnTo>
                    <a:pt x="360529" y="6850"/>
                  </a:lnTo>
                  <a:lnTo>
                    <a:pt x="358618" y="6056"/>
                  </a:lnTo>
                  <a:lnTo>
                    <a:pt x="354378" y="3057"/>
                  </a:lnTo>
                  <a:lnTo>
                    <a:pt x="351342" y="1940"/>
                  </a:lnTo>
                  <a:lnTo>
                    <a:pt x="337180" y="147"/>
                  </a:lnTo>
                  <a:lnTo>
                    <a:pt x="334321" y="0"/>
                  </a:lnTo>
                  <a:lnTo>
                    <a:pt x="326911" y="1953"/>
                  </a:lnTo>
                  <a:lnTo>
                    <a:pt x="318325" y="4674"/>
                  </a:lnTo>
                  <a:lnTo>
                    <a:pt x="291373" y="10356"/>
                  </a:lnTo>
                  <a:lnTo>
                    <a:pt x="264737" y="21285"/>
                  </a:lnTo>
                  <a:lnTo>
                    <a:pt x="240552" y="33063"/>
                  </a:lnTo>
                  <a:lnTo>
                    <a:pt x="212898" y="48745"/>
                  </a:lnTo>
                  <a:lnTo>
                    <a:pt x="186169" y="71330"/>
                  </a:lnTo>
                  <a:lnTo>
                    <a:pt x="157064" y="95775"/>
                  </a:lnTo>
                  <a:lnTo>
                    <a:pt x="134057" y="119665"/>
                  </a:lnTo>
                  <a:lnTo>
                    <a:pt x="121488" y="130809"/>
                  </a:lnTo>
                  <a:lnTo>
                    <a:pt x="95560" y="164344"/>
                  </a:lnTo>
                  <a:lnTo>
                    <a:pt x="66693" y="213055"/>
                  </a:lnTo>
                  <a:lnTo>
                    <a:pt x="48414" y="247313"/>
                  </a:lnTo>
                  <a:lnTo>
                    <a:pt x="34220" y="279950"/>
                  </a:lnTo>
                  <a:lnTo>
                    <a:pt x="23097" y="307373"/>
                  </a:lnTo>
                  <a:lnTo>
                    <a:pt x="14774" y="335606"/>
                  </a:lnTo>
                  <a:lnTo>
                    <a:pt x="4850" y="373591"/>
                  </a:lnTo>
                  <a:lnTo>
                    <a:pt x="1430" y="405938"/>
                  </a:lnTo>
                  <a:lnTo>
                    <a:pt x="417" y="436866"/>
                  </a:lnTo>
                  <a:lnTo>
                    <a:pt x="0" y="527348"/>
                  </a:lnTo>
                  <a:lnTo>
                    <a:pt x="3785" y="558299"/>
                  </a:lnTo>
                  <a:lnTo>
                    <a:pt x="13726" y="591371"/>
                  </a:lnTo>
                  <a:lnTo>
                    <a:pt x="19141" y="622513"/>
                  </a:lnTo>
                  <a:lnTo>
                    <a:pt x="28330" y="655641"/>
                  </a:lnTo>
                  <a:lnTo>
                    <a:pt x="37315" y="686800"/>
                  </a:lnTo>
                  <a:lnTo>
                    <a:pt x="48796" y="719933"/>
                  </a:lnTo>
                  <a:lnTo>
                    <a:pt x="62252" y="751093"/>
                  </a:lnTo>
                  <a:lnTo>
                    <a:pt x="72501" y="784226"/>
                  </a:lnTo>
                  <a:lnTo>
                    <a:pt x="88149" y="815386"/>
                  </a:lnTo>
                  <a:lnTo>
                    <a:pt x="104075" y="848520"/>
                  </a:lnTo>
                  <a:lnTo>
                    <a:pt x="122640" y="879680"/>
                  </a:lnTo>
                  <a:lnTo>
                    <a:pt x="145337" y="918654"/>
                  </a:lnTo>
                  <a:lnTo>
                    <a:pt x="175116" y="962673"/>
                  </a:lnTo>
                  <a:lnTo>
                    <a:pt x="197753" y="988910"/>
                  </a:lnTo>
                  <a:lnTo>
                    <a:pt x="220776" y="1012999"/>
                  </a:lnTo>
                  <a:lnTo>
                    <a:pt x="242678" y="1035218"/>
                  </a:lnTo>
                  <a:lnTo>
                    <a:pt x="268042" y="1056883"/>
                  </a:lnTo>
                  <a:lnTo>
                    <a:pt x="304263" y="1080628"/>
                  </a:lnTo>
                  <a:lnTo>
                    <a:pt x="328534" y="1098913"/>
                  </a:lnTo>
                  <a:lnTo>
                    <a:pt x="355482" y="1110857"/>
                  </a:lnTo>
                  <a:lnTo>
                    <a:pt x="383574" y="1124097"/>
                  </a:lnTo>
                  <a:lnTo>
                    <a:pt x="402511" y="1133377"/>
                  </a:lnTo>
                  <a:lnTo>
                    <a:pt x="421511" y="1140677"/>
                  </a:lnTo>
                  <a:lnTo>
                    <a:pt x="440539" y="1146567"/>
                  </a:lnTo>
                  <a:lnTo>
                    <a:pt x="459579" y="1151830"/>
                  </a:lnTo>
                  <a:lnTo>
                    <a:pt x="488148" y="1159256"/>
                  </a:lnTo>
                  <a:lnTo>
                    <a:pt x="507197" y="1161968"/>
                  </a:lnTo>
                  <a:lnTo>
                    <a:pt x="526246" y="1163173"/>
                  </a:lnTo>
                  <a:lnTo>
                    <a:pt x="545296" y="1163709"/>
                  </a:lnTo>
                  <a:lnTo>
                    <a:pt x="573871" y="1164010"/>
                  </a:lnTo>
                  <a:lnTo>
                    <a:pt x="598654" y="1160307"/>
                  </a:lnTo>
                  <a:lnTo>
                    <a:pt x="624870" y="1154183"/>
                  </a:lnTo>
                  <a:lnTo>
                    <a:pt x="648954" y="1147341"/>
                  </a:lnTo>
                  <a:lnTo>
                    <a:pt x="671171" y="1136495"/>
                  </a:lnTo>
                  <a:lnTo>
                    <a:pt x="692835" y="1123227"/>
                  </a:lnTo>
                  <a:lnTo>
                    <a:pt x="714335" y="1109242"/>
                  </a:lnTo>
                  <a:lnTo>
                    <a:pt x="735787" y="1091251"/>
                  </a:lnTo>
                  <a:lnTo>
                    <a:pt x="763575" y="1068748"/>
                  </a:lnTo>
                  <a:lnTo>
                    <a:pt x="780098" y="1048297"/>
                  </a:lnTo>
                  <a:lnTo>
                    <a:pt x="802020" y="1015461"/>
                  </a:lnTo>
                  <a:lnTo>
                    <a:pt x="819976" y="990969"/>
                  </a:lnTo>
                  <a:lnTo>
                    <a:pt x="829566" y="972873"/>
                  </a:lnTo>
                  <a:lnTo>
                    <a:pt x="840220" y="944836"/>
                  </a:lnTo>
                  <a:lnTo>
                    <a:pt x="852285" y="916421"/>
                  </a:lnTo>
                  <a:lnTo>
                    <a:pt x="862033" y="887893"/>
                  </a:lnTo>
                  <a:lnTo>
                    <a:pt x="873829" y="859332"/>
                  </a:lnTo>
                  <a:lnTo>
                    <a:pt x="882704" y="829967"/>
                  </a:lnTo>
                  <a:lnTo>
                    <a:pt x="895243" y="776986"/>
                  </a:lnTo>
                  <a:lnTo>
                    <a:pt x="898662" y="743921"/>
                  </a:lnTo>
                  <a:lnTo>
                    <a:pt x="899676" y="712780"/>
                  </a:lnTo>
                  <a:lnTo>
                    <a:pt x="903768" y="679653"/>
                  </a:lnTo>
                  <a:lnTo>
                    <a:pt x="903584" y="658563"/>
                  </a:lnTo>
                  <a:lnTo>
                    <a:pt x="899017" y="628839"/>
                  </a:lnTo>
                  <a:lnTo>
                    <a:pt x="888053" y="575885"/>
                  </a:lnTo>
                  <a:lnTo>
                    <a:pt x="881009" y="545694"/>
                  </a:lnTo>
                  <a:lnTo>
                    <a:pt x="854858" y="440245"/>
                  </a:lnTo>
                  <a:lnTo>
                    <a:pt x="843922" y="411665"/>
                  </a:lnTo>
                  <a:lnTo>
                    <a:pt x="826004" y="378472"/>
                  </a:lnTo>
                  <a:lnTo>
                    <a:pt x="807178" y="342165"/>
                  </a:lnTo>
                  <a:lnTo>
                    <a:pt x="788172" y="308211"/>
                  </a:lnTo>
                  <a:lnTo>
                    <a:pt x="769131" y="277780"/>
                  </a:lnTo>
                  <a:lnTo>
                    <a:pt x="754052" y="252049"/>
                  </a:lnTo>
                  <a:lnTo>
                    <a:pt x="730141" y="221619"/>
                  </a:lnTo>
                  <a:lnTo>
                    <a:pt x="704242" y="186298"/>
                  </a:lnTo>
                  <a:lnTo>
                    <a:pt x="664891" y="149862"/>
                  </a:lnTo>
                  <a:lnTo>
                    <a:pt x="634756" y="120070"/>
                  </a:lnTo>
                  <a:lnTo>
                    <a:pt x="611915" y="102974"/>
                  </a:lnTo>
                  <a:lnTo>
                    <a:pt x="578312" y="80470"/>
                  </a:lnTo>
                  <a:lnTo>
                    <a:pt x="553314" y="70115"/>
                  </a:lnTo>
                  <a:lnTo>
                    <a:pt x="525799" y="62019"/>
                  </a:lnTo>
                  <a:lnTo>
                    <a:pt x="488852" y="52173"/>
                  </a:lnTo>
                  <a:lnTo>
                    <a:pt x="465248" y="44973"/>
                  </a:lnTo>
                  <a:lnTo>
                    <a:pt x="435758" y="35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66"/>
            <p:cNvSpPr/>
            <p:nvPr/>
          </p:nvSpPr>
          <p:spPr>
            <a:xfrm>
              <a:off x="4300537" y="3014709"/>
              <a:ext cx="574209" cy="819857"/>
            </a:xfrm>
            <a:custGeom>
              <a:avLst/>
              <a:gdLst/>
              <a:ahLst/>
              <a:cxnLst/>
              <a:rect l="0" t="0" r="0" b="0"/>
              <a:pathLst>
                <a:path w="574209" h="819857">
                  <a:moveTo>
                    <a:pt x="0" y="278559"/>
                  </a:moveTo>
                  <a:lnTo>
                    <a:pt x="0" y="282352"/>
                  </a:lnTo>
                  <a:lnTo>
                    <a:pt x="1588" y="283469"/>
                  </a:lnTo>
                  <a:lnTo>
                    <a:pt x="15542" y="287378"/>
                  </a:lnTo>
                  <a:lnTo>
                    <a:pt x="31064" y="293343"/>
                  </a:lnTo>
                  <a:lnTo>
                    <a:pt x="43968" y="297036"/>
                  </a:lnTo>
                  <a:lnTo>
                    <a:pt x="57641" y="298677"/>
                  </a:lnTo>
                  <a:lnTo>
                    <a:pt x="71656" y="301524"/>
                  </a:lnTo>
                  <a:lnTo>
                    <a:pt x="85822" y="304641"/>
                  </a:lnTo>
                  <a:lnTo>
                    <a:pt x="100056" y="306026"/>
                  </a:lnTo>
                  <a:lnTo>
                    <a:pt x="116436" y="306642"/>
                  </a:lnTo>
                  <a:lnTo>
                    <a:pt x="132712" y="306122"/>
                  </a:lnTo>
                  <a:lnTo>
                    <a:pt x="145237" y="303245"/>
                  </a:lnTo>
                  <a:lnTo>
                    <a:pt x="158212" y="301437"/>
                  </a:lnTo>
                  <a:lnTo>
                    <a:pt x="171917" y="299840"/>
                  </a:lnTo>
                  <a:lnTo>
                    <a:pt x="185945" y="296484"/>
                  </a:lnTo>
                  <a:lnTo>
                    <a:pt x="195884" y="292346"/>
                  </a:lnTo>
                  <a:lnTo>
                    <a:pt x="203741" y="287068"/>
                  </a:lnTo>
                  <a:lnTo>
                    <a:pt x="217089" y="275171"/>
                  </a:lnTo>
                  <a:lnTo>
                    <a:pt x="230305" y="261592"/>
                  </a:lnTo>
                  <a:lnTo>
                    <a:pt x="236766" y="252233"/>
                  </a:lnTo>
                  <a:lnTo>
                    <a:pt x="244866" y="234247"/>
                  </a:lnTo>
                  <a:lnTo>
                    <a:pt x="248501" y="210043"/>
                  </a:lnTo>
                  <a:lnTo>
                    <a:pt x="249578" y="186557"/>
                  </a:lnTo>
                  <a:lnTo>
                    <a:pt x="247714" y="169671"/>
                  </a:lnTo>
                  <a:lnTo>
                    <a:pt x="244238" y="151583"/>
                  </a:lnTo>
                  <a:lnTo>
                    <a:pt x="240049" y="132961"/>
                  </a:lnTo>
                  <a:lnTo>
                    <a:pt x="233227" y="108419"/>
                  </a:lnTo>
                  <a:lnTo>
                    <a:pt x="222386" y="86066"/>
                  </a:lnTo>
                  <a:lnTo>
                    <a:pt x="217901" y="71563"/>
                  </a:lnTo>
                  <a:lnTo>
                    <a:pt x="213259" y="52127"/>
                  </a:lnTo>
                  <a:lnTo>
                    <a:pt x="208973" y="38431"/>
                  </a:lnTo>
                  <a:lnTo>
                    <a:pt x="208372" y="35130"/>
                  </a:lnTo>
                  <a:lnTo>
                    <a:pt x="208764" y="31342"/>
                  </a:lnTo>
                  <a:lnTo>
                    <a:pt x="213425" y="13014"/>
                  </a:lnTo>
                  <a:lnTo>
                    <a:pt x="214515" y="11041"/>
                  </a:lnTo>
                  <a:lnTo>
                    <a:pt x="216035" y="9726"/>
                  </a:lnTo>
                  <a:lnTo>
                    <a:pt x="217842" y="8850"/>
                  </a:lnTo>
                  <a:lnTo>
                    <a:pt x="221967" y="7876"/>
                  </a:lnTo>
                  <a:lnTo>
                    <a:pt x="224178" y="7616"/>
                  </a:lnTo>
                  <a:lnTo>
                    <a:pt x="226446" y="8237"/>
                  </a:lnTo>
                  <a:lnTo>
                    <a:pt x="241947" y="17085"/>
                  </a:lnTo>
                  <a:lnTo>
                    <a:pt x="259014" y="27695"/>
                  </a:lnTo>
                  <a:lnTo>
                    <a:pt x="275359" y="40893"/>
                  </a:lnTo>
                  <a:lnTo>
                    <a:pt x="290256" y="54858"/>
                  </a:lnTo>
                  <a:lnTo>
                    <a:pt x="304724" y="72842"/>
                  </a:lnTo>
                  <a:lnTo>
                    <a:pt x="323835" y="95343"/>
                  </a:lnTo>
                  <a:lnTo>
                    <a:pt x="337339" y="115000"/>
                  </a:lnTo>
                  <a:lnTo>
                    <a:pt x="343868" y="128873"/>
                  </a:lnTo>
                  <a:lnTo>
                    <a:pt x="347299" y="142976"/>
                  </a:lnTo>
                  <a:lnTo>
                    <a:pt x="349231" y="164303"/>
                  </a:lnTo>
                  <a:lnTo>
                    <a:pt x="348889" y="178566"/>
                  </a:lnTo>
                  <a:lnTo>
                    <a:pt x="344234" y="199190"/>
                  </a:lnTo>
                  <a:lnTo>
                    <a:pt x="333237" y="229547"/>
                  </a:lnTo>
                  <a:lnTo>
                    <a:pt x="326434" y="241165"/>
                  </a:lnTo>
                  <a:lnTo>
                    <a:pt x="318913" y="252415"/>
                  </a:lnTo>
                  <a:lnTo>
                    <a:pt x="309423" y="271342"/>
                  </a:lnTo>
                  <a:lnTo>
                    <a:pt x="296115" y="288151"/>
                  </a:lnTo>
                  <a:lnTo>
                    <a:pt x="278238" y="307066"/>
                  </a:lnTo>
                  <a:lnTo>
                    <a:pt x="248886" y="336798"/>
                  </a:lnTo>
                  <a:lnTo>
                    <a:pt x="232053" y="357463"/>
                  </a:lnTo>
                  <a:lnTo>
                    <a:pt x="217012" y="378667"/>
                  </a:lnTo>
                  <a:lnTo>
                    <a:pt x="206293" y="400031"/>
                  </a:lnTo>
                  <a:lnTo>
                    <a:pt x="202810" y="416420"/>
                  </a:lnTo>
                  <a:lnTo>
                    <a:pt x="198734" y="441380"/>
                  </a:lnTo>
                  <a:lnTo>
                    <a:pt x="194616" y="463856"/>
                  </a:lnTo>
                  <a:lnTo>
                    <a:pt x="194446" y="478389"/>
                  </a:lnTo>
                  <a:lnTo>
                    <a:pt x="198813" y="500751"/>
                  </a:lnTo>
                  <a:lnTo>
                    <a:pt x="205928" y="526339"/>
                  </a:lnTo>
                  <a:lnTo>
                    <a:pt x="217737" y="550148"/>
                  </a:lnTo>
                  <a:lnTo>
                    <a:pt x="226683" y="567806"/>
                  </a:lnTo>
                  <a:lnTo>
                    <a:pt x="240643" y="591803"/>
                  </a:lnTo>
                  <a:lnTo>
                    <a:pt x="252209" y="608808"/>
                  </a:lnTo>
                  <a:lnTo>
                    <a:pt x="269992" y="634115"/>
                  </a:lnTo>
                  <a:lnTo>
                    <a:pt x="287431" y="656695"/>
                  </a:lnTo>
                  <a:lnTo>
                    <a:pt x="300784" y="670457"/>
                  </a:lnTo>
                  <a:lnTo>
                    <a:pt x="314657" y="681865"/>
                  </a:lnTo>
                  <a:lnTo>
                    <a:pt x="330877" y="692227"/>
                  </a:lnTo>
                  <a:lnTo>
                    <a:pt x="347082" y="701330"/>
                  </a:lnTo>
                  <a:lnTo>
                    <a:pt x="359575" y="708023"/>
                  </a:lnTo>
                  <a:lnTo>
                    <a:pt x="372536" y="711525"/>
                  </a:lnTo>
                  <a:lnTo>
                    <a:pt x="386234" y="713082"/>
                  </a:lnTo>
                  <a:lnTo>
                    <a:pt x="400259" y="713775"/>
                  </a:lnTo>
                  <a:lnTo>
                    <a:pt x="417751" y="714164"/>
                  </a:lnTo>
                  <a:lnTo>
                    <a:pt x="428025" y="712139"/>
                  </a:lnTo>
                  <a:lnTo>
                    <a:pt x="438677" y="707799"/>
                  </a:lnTo>
                  <a:lnTo>
                    <a:pt x="451349" y="700578"/>
                  </a:lnTo>
                  <a:lnTo>
                    <a:pt x="468078" y="687588"/>
                  </a:lnTo>
                  <a:lnTo>
                    <a:pt x="483089" y="673685"/>
                  </a:lnTo>
                  <a:lnTo>
                    <a:pt x="501383" y="655719"/>
                  </a:lnTo>
                  <a:lnTo>
                    <a:pt x="518093" y="635315"/>
                  </a:lnTo>
                  <a:lnTo>
                    <a:pt x="526068" y="619150"/>
                  </a:lnTo>
                  <a:lnTo>
                    <a:pt x="537137" y="594317"/>
                  </a:lnTo>
                  <a:lnTo>
                    <a:pt x="544321" y="579234"/>
                  </a:lnTo>
                  <a:lnTo>
                    <a:pt x="547514" y="564592"/>
                  </a:lnTo>
                  <a:lnTo>
                    <a:pt x="549311" y="539170"/>
                  </a:lnTo>
                  <a:lnTo>
                    <a:pt x="549732" y="520857"/>
                  </a:lnTo>
                  <a:lnTo>
                    <a:pt x="549126" y="502928"/>
                  </a:lnTo>
                  <a:lnTo>
                    <a:pt x="546210" y="487022"/>
                  </a:lnTo>
                  <a:lnTo>
                    <a:pt x="540152" y="474133"/>
                  </a:lnTo>
                  <a:lnTo>
                    <a:pt x="532961" y="462318"/>
                  </a:lnTo>
                  <a:lnTo>
                    <a:pt x="523656" y="443073"/>
                  </a:lnTo>
                  <a:lnTo>
                    <a:pt x="515576" y="432110"/>
                  </a:lnTo>
                  <a:lnTo>
                    <a:pt x="502460" y="421945"/>
                  </a:lnTo>
                  <a:lnTo>
                    <a:pt x="486840" y="412137"/>
                  </a:lnTo>
                  <a:lnTo>
                    <a:pt x="471961" y="402485"/>
                  </a:lnTo>
                  <a:lnTo>
                    <a:pt x="457410" y="395021"/>
                  </a:lnTo>
                  <a:lnTo>
                    <a:pt x="443006" y="388264"/>
                  </a:lnTo>
                  <a:lnTo>
                    <a:pt x="428666" y="379969"/>
                  </a:lnTo>
                  <a:lnTo>
                    <a:pt x="414356" y="373107"/>
                  </a:lnTo>
                  <a:lnTo>
                    <a:pt x="399265" y="367412"/>
                  </a:lnTo>
                  <a:lnTo>
                    <a:pt x="350707" y="352443"/>
                  </a:lnTo>
                  <a:lnTo>
                    <a:pt x="336051" y="347645"/>
                  </a:lnTo>
                  <a:lnTo>
                    <a:pt x="319482" y="340749"/>
                  </a:lnTo>
                  <a:lnTo>
                    <a:pt x="302330" y="333187"/>
                  </a:lnTo>
                  <a:lnTo>
                    <a:pt x="286769" y="327180"/>
                  </a:lnTo>
                  <a:lnTo>
                    <a:pt x="271915" y="319747"/>
                  </a:lnTo>
                  <a:lnTo>
                    <a:pt x="256582" y="311153"/>
                  </a:lnTo>
                  <a:lnTo>
                    <a:pt x="239185" y="302041"/>
                  </a:lnTo>
                  <a:lnTo>
                    <a:pt x="222986" y="292700"/>
                  </a:lnTo>
                  <a:lnTo>
                    <a:pt x="207849" y="283257"/>
                  </a:lnTo>
                  <a:lnTo>
                    <a:pt x="193183" y="273768"/>
                  </a:lnTo>
                  <a:lnTo>
                    <a:pt x="175332" y="259501"/>
                  </a:lnTo>
                  <a:lnTo>
                    <a:pt x="159988" y="241427"/>
                  </a:lnTo>
                  <a:lnTo>
                    <a:pt x="145388" y="224783"/>
                  </a:lnTo>
                  <a:lnTo>
                    <a:pt x="137906" y="212590"/>
                  </a:lnTo>
                  <a:lnTo>
                    <a:pt x="132729" y="199233"/>
                  </a:lnTo>
                  <a:lnTo>
                    <a:pt x="129815" y="178326"/>
                  </a:lnTo>
                  <a:lnTo>
                    <a:pt x="128951" y="157050"/>
                  </a:lnTo>
                  <a:lnTo>
                    <a:pt x="128636" y="125181"/>
                  </a:lnTo>
                  <a:lnTo>
                    <a:pt x="130725" y="114876"/>
                  </a:lnTo>
                  <a:lnTo>
                    <a:pt x="134300" y="105799"/>
                  </a:lnTo>
                  <a:lnTo>
                    <a:pt x="138535" y="99119"/>
                  </a:lnTo>
                  <a:lnTo>
                    <a:pt x="149174" y="87103"/>
                  </a:lnTo>
                  <a:lnTo>
                    <a:pt x="162380" y="77281"/>
                  </a:lnTo>
                  <a:lnTo>
                    <a:pt x="180139" y="69344"/>
                  </a:lnTo>
                  <a:lnTo>
                    <a:pt x="193568" y="64395"/>
                  </a:lnTo>
                  <a:lnTo>
                    <a:pt x="207474" y="60344"/>
                  </a:lnTo>
                  <a:lnTo>
                    <a:pt x="221592" y="58543"/>
                  </a:lnTo>
                  <a:lnTo>
                    <a:pt x="235804" y="57743"/>
                  </a:lnTo>
                  <a:lnTo>
                    <a:pt x="250058" y="57387"/>
                  </a:lnTo>
                  <a:lnTo>
                    <a:pt x="264331" y="57230"/>
                  </a:lnTo>
                  <a:lnTo>
                    <a:pt x="278611" y="59276"/>
                  </a:lnTo>
                  <a:lnTo>
                    <a:pt x="292896" y="62831"/>
                  </a:lnTo>
                  <a:lnTo>
                    <a:pt x="307182" y="67057"/>
                  </a:lnTo>
                  <a:lnTo>
                    <a:pt x="328613" y="73899"/>
                  </a:lnTo>
                  <a:lnTo>
                    <a:pt x="345017" y="78591"/>
                  </a:lnTo>
                  <a:lnTo>
                    <a:pt x="362097" y="84116"/>
                  </a:lnTo>
                  <a:lnTo>
                    <a:pt x="377626" y="91863"/>
                  </a:lnTo>
                  <a:lnTo>
                    <a:pt x="392465" y="102714"/>
                  </a:lnTo>
                  <a:lnTo>
                    <a:pt x="406998" y="114681"/>
                  </a:lnTo>
                  <a:lnTo>
                    <a:pt x="421394" y="125291"/>
                  </a:lnTo>
                  <a:lnTo>
                    <a:pt x="439094" y="140189"/>
                  </a:lnTo>
                  <a:lnTo>
                    <a:pt x="450600" y="154658"/>
                  </a:lnTo>
                  <a:lnTo>
                    <a:pt x="459037" y="172792"/>
                  </a:lnTo>
                  <a:lnTo>
                    <a:pt x="462771" y="185661"/>
                  </a:lnTo>
                  <a:lnTo>
                    <a:pt x="462502" y="189639"/>
                  </a:lnTo>
                  <a:lnTo>
                    <a:pt x="458330" y="202824"/>
                  </a:lnTo>
                  <a:lnTo>
                    <a:pt x="454262" y="212091"/>
                  </a:lnTo>
                  <a:lnTo>
                    <a:pt x="451273" y="215991"/>
                  </a:lnTo>
                  <a:lnTo>
                    <a:pt x="438687" y="226066"/>
                  </a:lnTo>
                  <a:lnTo>
                    <a:pt x="421023" y="237958"/>
                  </a:lnTo>
                  <a:lnTo>
                    <a:pt x="404589" y="246862"/>
                  </a:lnTo>
                  <a:lnTo>
                    <a:pt x="384197" y="255321"/>
                  </a:lnTo>
                  <a:lnTo>
                    <a:pt x="367340" y="263204"/>
                  </a:lnTo>
                  <a:lnTo>
                    <a:pt x="351381" y="269883"/>
                  </a:lnTo>
                  <a:lnTo>
                    <a:pt x="335557" y="276290"/>
                  </a:lnTo>
                  <a:lnTo>
                    <a:pt x="317941" y="284430"/>
                  </a:lnTo>
                  <a:lnTo>
                    <a:pt x="301644" y="293339"/>
                  </a:lnTo>
                  <a:lnTo>
                    <a:pt x="285671" y="301797"/>
                  </a:lnTo>
                  <a:lnTo>
                    <a:pt x="267988" y="308202"/>
                  </a:lnTo>
                  <a:lnTo>
                    <a:pt x="251662" y="315811"/>
                  </a:lnTo>
                  <a:lnTo>
                    <a:pt x="236469" y="324484"/>
                  </a:lnTo>
                  <a:lnTo>
                    <a:pt x="221778" y="333631"/>
                  </a:lnTo>
                  <a:lnTo>
                    <a:pt x="200121" y="347705"/>
                  </a:lnTo>
                  <a:lnTo>
                    <a:pt x="185780" y="359297"/>
                  </a:lnTo>
                  <a:lnTo>
                    <a:pt x="172263" y="371593"/>
                  </a:lnTo>
                  <a:lnTo>
                    <a:pt x="160963" y="382349"/>
                  </a:lnTo>
                  <a:lnTo>
                    <a:pt x="152766" y="394538"/>
                  </a:lnTo>
                  <a:lnTo>
                    <a:pt x="145684" y="407099"/>
                  </a:lnTo>
                  <a:lnTo>
                    <a:pt x="134358" y="423096"/>
                  </a:lnTo>
                  <a:lnTo>
                    <a:pt x="127611" y="444840"/>
                  </a:lnTo>
                  <a:lnTo>
                    <a:pt x="124185" y="458031"/>
                  </a:lnTo>
                  <a:lnTo>
                    <a:pt x="122256" y="478845"/>
                  </a:lnTo>
                  <a:lnTo>
                    <a:pt x="121684" y="500093"/>
                  </a:lnTo>
                  <a:lnTo>
                    <a:pt x="122309" y="520676"/>
                  </a:lnTo>
                  <a:lnTo>
                    <a:pt x="129229" y="544372"/>
                  </a:lnTo>
                  <a:lnTo>
                    <a:pt x="131397" y="551018"/>
                  </a:lnTo>
                  <a:lnTo>
                    <a:pt x="138038" y="562635"/>
                  </a:lnTo>
                  <a:lnTo>
                    <a:pt x="159848" y="592811"/>
                  </a:lnTo>
                  <a:lnTo>
                    <a:pt x="169204" y="603700"/>
                  </a:lnTo>
                  <a:lnTo>
                    <a:pt x="180770" y="611714"/>
                  </a:lnTo>
                  <a:lnTo>
                    <a:pt x="193055" y="618716"/>
                  </a:lnTo>
                  <a:lnTo>
                    <a:pt x="203807" y="627119"/>
                  </a:lnTo>
                  <a:lnTo>
                    <a:pt x="209690" y="629995"/>
                  </a:lnTo>
                  <a:lnTo>
                    <a:pt x="222577" y="633190"/>
                  </a:lnTo>
                  <a:lnTo>
                    <a:pt x="239427" y="634989"/>
                  </a:lnTo>
                  <a:lnTo>
                    <a:pt x="251668" y="635410"/>
                  </a:lnTo>
                  <a:lnTo>
                    <a:pt x="258266" y="635522"/>
                  </a:lnTo>
                  <a:lnTo>
                    <a:pt x="263459" y="634010"/>
                  </a:lnTo>
                  <a:lnTo>
                    <a:pt x="267714" y="631414"/>
                  </a:lnTo>
                  <a:lnTo>
                    <a:pt x="281729" y="620175"/>
                  </a:lnTo>
                  <a:lnTo>
                    <a:pt x="292694" y="611364"/>
                  </a:lnTo>
                  <a:lnTo>
                    <a:pt x="300213" y="602155"/>
                  </a:lnTo>
                  <a:lnTo>
                    <a:pt x="311509" y="577606"/>
                  </a:lnTo>
                  <a:lnTo>
                    <a:pt x="318958" y="556872"/>
                  </a:lnTo>
                  <a:lnTo>
                    <a:pt x="325400" y="534854"/>
                  </a:lnTo>
                  <a:lnTo>
                    <a:pt x="328454" y="509368"/>
                  </a:lnTo>
                  <a:lnTo>
                    <a:pt x="333240" y="485588"/>
                  </a:lnTo>
                  <a:lnTo>
                    <a:pt x="334638" y="467939"/>
                  </a:lnTo>
                  <a:lnTo>
                    <a:pt x="340444" y="435648"/>
                  </a:lnTo>
                  <a:lnTo>
                    <a:pt x="341809" y="417962"/>
                  </a:lnTo>
                  <a:lnTo>
                    <a:pt x="344532" y="399518"/>
                  </a:lnTo>
                  <a:lnTo>
                    <a:pt x="349181" y="381531"/>
                  </a:lnTo>
                  <a:lnTo>
                    <a:pt x="360724" y="358018"/>
                  </a:lnTo>
                  <a:lnTo>
                    <a:pt x="374199" y="336763"/>
                  </a:lnTo>
                  <a:lnTo>
                    <a:pt x="388245" y="320058"/>
                  </a:lnTo>
                  <a:lnTo>
                    <a:pt x="402461" y="305055"/>
                  </a:lnTo>
                  <a:lnTo>
                    <a:pt x="411970" y="295362"/>
                  </a:lnTo>
                  <a:lnTo>
                    <a:pt x="423604" y="287879"/>
                  </a:lnTo>
                  <a:lnTo>
                    <a:pt x="446683" y="276608"/>
                  </a:lnTo>
                  <a:lnTo>
                    <a:pt x="458876" y="273723"/>
                  </a:lnTo>
                  <a:lnTo>
                    <a:pt x="465461" y="272954"/>
                  </a:lnTo>
                  <a:lnTo>
                    <a:pt x="479128" y="274216"/>
                  </a:lnTo>
                  <a:lnTo>
                    <a:pt x="492346" y="276629"/>
                  </a:lnTo>
                  <a:lnTo>
                    <a:pt x="508712" y="278781"/>
                  </a:lnTo>
                  <a:lnTo>
                    <a:pt x="518723" y="282097"/>
                  </a:lnTo>
                  <a:lnTo>
                    <a:pt x="528465" y="288334"/>
                  </a:lnTo>
                  <a:lnTo>
                    <a:pt x="542874" y="300770"/>
                  </a:lnTo>
                  <a:lnTo>
                    <a:pt x="547653" y="305273"/>
                  </a:lnTo>
                  <a:lnTo>
                    <a:pt x="550840" y="309862"/>
                  </a:lnTo>
                  <a:lnTo>
                    <a:pt x="558070" y="330751"/>
                  </a:lnTo>
                  <a:lnTo>
                    <a:pt x="561562" y="343824"/>
                  </a:lnTo>
                  <a:lnTo>
                    <a:pt x="563528" y="364572"/>
                  </a:lnTo>
                  <a:lnTo>
                    <a:pt x="564905" y="385801"/>
                  </a:lnTo>
                  <a:lnTo>
                    <a:pt x="569193" y="407966"/>
                  </a:lnTo>
                  <a:lnTo>
                    <a:pt x="570475" y="425238"/>
                  </a:lnTo>
                  <a:lnTo>
                    <a:pt x="568927" y="443498"/>
                  </a:lnTo>
                  <a:lnTo>
                    <a:pt x="566388" y="462196"/>
                  </a:lnTo>
                  <a:lnTo>
                    <a:pt x="565259" y="481091"/>
                  </a:lnTo>
                  <a:lnTo>
                    <a:pt x="562641" y="500071"/>
                  </a:lnTo>
                  <a:lnTo>
                    <a:pt x="547587" y="576637"/>
                  </a:lnTo>
                  <a:lnTo>
                    <a:pt x="540764" y="598099"/>
                  </a:lnTo>
                  <a:lnTo>
                    <a:pt x="533233" y="619014"/>
                  </a:lnTo>
                  <a:lnTo>
                    <a:pt x="527240" y="641539"/>
                  </a:lnTo>
                  <a:lnTo>
                    <a:pt x="519814" y="662663"/>
                  </a:lnTo>
                  <a:lnTo>
                    <a:pt x="511223" y="682635"/>
                  </a:lnTo>
                  <a:lnTo>
                    <a:pt x="502112" y="702094"/>
                  </a:lnTo>
                  <a:lnTo>
                    <a:pt x="488058" y="727107"/>
                  </a:lnTo>
                  <a:lnTo>
                    <a:pt x="473840" y="749600"/>
                  </a:lnTo>
                  <a:lnTo>
                    <a:pt x="459573" y="771346"/>
                  </a:lnTo>
                  <a:lnTo>
                    <a:pt x="447935" y="783590"/>
                  </a:lnTo>
                  <a:lnTo>
                    <a:pt x="434826" y="794324"/>
                  </a:lnTo>
                  <a:lnTo>
                    <a:pt x="421062" y="804386"/>
                  </a:lnTo>
                  <a:lnTo>
                    <a:pt x="407008" y="809916"/>
                  </a:lnTo>
                  <a:lnTo>
                    <a:pt x="392823" y="813168"/>
                  </a:lnTo>
                  <a:lnTo>
                    <a:pt x="378582" y="817259"/>
                  </a:lnTo>
                  <a:lnTo>
                    <a:pt x="364315" y="819606"/>
                  </a:lnTo>
                  <a:lnTo>
                    <a:pt x="350830" y="819856"/>
                  </a:lnTo>
                  <a:lnTo>
                    <a:pt x="333520" y="815534"/>
                  </a:lnTo>
                  <a:lnTo>
                    <a:pt x="320474" y="811431"/>
                  </a:lnTo>
                  <a:lnTo>
                    <a:pt x="306739" y="804845"/>
                  </a:lnTo>
                  <a:lnTo>
                    <a:pt x="299743" y="800867"/>
                  </a:lnTo>
                  <a:lnTo>
                    <a:pt x="287736" y="790096"/>
                  </a:lnTo>
                  <a:lnTo>
                    <a:pt x="269934" y="770644"/>
                  </a:lnTo>
                  <a:lnTo>
                    <a:pt x="257290" y="756820"/>
                  </a:lnTo>
                  <a:lnTo>
                    <a:pt x="240452" y="736444"/>
                  </a:lnTo>
                  <a:lnTo>
                    <a:pt x="227518" y="725216"/>
                  </a:lnTo>
                  <a:lnTo>
                    <a:pt x="210640" y="706177"/>
                  </a:lnTo>
                  <a:lnTo>
                    <a:pt x="195585" y="689247"/>
                  </a:lnTo>
                  <a:lnTo>
                    <a:pt x="187998" y="676988"/>
                  </a:lnTo>
                  <a:lnTo>
                    <a:pt x="176659" y="653507"/>
                  </a:lnTo>
                  <a:lnTo>
                    <a:pt x="175716" y="648380"/>
                  </a:lnTo>
                  <a:lnTo>
                    <a:pt x="175882" y="643376"/>
                  </a:lnTo>
                  <a:lnTo>
                    <a:pt x="179031" y="619936"/>
                  </a:lnTo>
                  <a:lnTo>
                    <a:pt x="182228" y="613374"/>
                  </a:lnTo>
                  <a:lnTo>
                    <a:pt x="188411" y="607812"/>
                  </a:lnTo>
                  <a:lnTo>
                    <a:pt x="200817" y="598101"/>
                  </a:lnTo>
                  <a:lnTo>
                    <a:pt x="205316" y="593981"/>
                  </a:lnTo>
                  <a:lnTo>
                    <a:pt x="210696" y="591234"/>
                  </a:lnTo>
                  <a:lnTo>
                    <a:pt x="223024" y="588182"/>
                  </a:lnTo>
                  <a:lnTo>
                    <a:pt x="236441" y="584709"/>
                  </a:lnTo>
                  <a:lnTo>
                    <a:pt x="251135" y="581313"/>
                  </a:lnTo>
                  <a:lnTo>
                    <a:pt x="268248" y="579804"/>
                  </a:lnTo>
                  <a:lnTo>
                    <a:pt x="277257" y="578608"/>
                  </a:lnTo>
                  <a:lnTo>
                    <a:pt x="286438" y="577017"/>
                  </a:lnTo>
                  <a:lnTo>
                    <a:pt x="295734" y="575162"/>
                  </a:lnTo>
                  <a:lnTo>
                    <a:pt x="305900" y="573926"/>
                  </a:lnTo>
                  <a:lnTo>
                    <a:pt x="316646" y="573101"/>
                  </a:lnTo>
                  <a:lnTo>
                    <a:pt x="327778" y="572552"/>
                  </a:lnTo>
                  <a:lnTo>
                    <a:pt x="339169" y="571392"/>
                  </a:lnTo>
                  <a:lnTo>
                    <a:pt x="350732" y="569825"/>
                  </a:lnTo>
                  <a:lnTo>
                    <a:pt x="362408" y="567986"/>
                  </a:lnTo>
                  <a:lnTo>
                    <a:pt x="373368" y="565967"/>
                  </a:lnTo>
                  <a:lnTo>
                    <a:pt x="394012" y="561606"/>
                  </a:lnTo>
                  <a:lnTo>
                    <a:pt x="433136" y="552340"/>
                  </a:lnTo>
                  <a:lnTo>
                    <a:pt x="452326" y="547613"/>
                  </a:lnTo>
                  <a:lnTo>
                    <a:pt x="469321" y="540749"/>
                  </a:lnTo>
                  <a:lnTo>
                    <a:pt x="484812" y="533201"/>
                  </a:lnTo>
                  <a:lnTo>
                    <a:pt x="499635" y="527200"/>
                  </a:lnTo>
                  <a:lnTo>
                    <a:pt x="514160" y="519770"/>
                  </a:lnTo>
                  <a:lnTo>
                    <a:pt x="521367" y="515567"/>
                  </a:lnTo>
                  <a:lnTo>
                    <a:pt x="533608" y="504546"/>
                  </a:lnTo>
                  <a:lnTo>
                    <a:pt x="549425" y="484954"/>
                  </a:lnTo>
                  <a:lnTo>
                    <a:pt x="558514" y="471097"/>
                  </a:lnTo>
                  <a:lnTo>
                    <a:pt x="568094" y="449907"/>
                  </a:lnTo>
                  <a:lnTo>
                    <a:pt x="573425" y="435676"/>
                  </a:lnTo>
                  <a:lnTo>
                    <a:pt x="574208" y="419298"/>
                  </a:lnTo>
                  <a:lnTo>
                    <a:pt x="572302" y="394343"/>
                  </a:lnTo>
                  <a:lnTo>
                    <a:pt x="569621" y="369751"/>
                  </a:lnTo>
                  <a:lnTo>
                    <a:pt x="565109" y="351633"/>
                  </a:lnTo>
                  <a:lnTo>
                    <a:pt x="557812" y="332997"/>
                  </a:lnTo>
                  <a:lnTo>
                    <a:pt x="544778" y="308447"/>
                  </a:lnTo>
                  <a:lnTo>
                    <a:pt x="530862" y="286092"/>
                  </a:lnTo>
                  <a:lnTo>
                    <a:pt x="516685" y="264387"/>
                  </a:lnTo>
                  <a:lnTo>
                    <a:pt x="505069" y="252152"/>
                  </a:lnTo>
                  <a:lnTo>
                    <a:pt x="491968" y="241422"/>
                  </a:lnTo>
                  <a:lnTo>
                    <a:pt x="478209" y="231363"/>
                  </a:lnTo>
                  <a:lnTo>
                    <a:pt x="460868" y="220566"/>
                  </a:lnTo>
                  <a:lnTo>
                    <a:pt x="446395" y="214949"/>
                  </a:lnTo>
                  <a:lnTo>
                    <a:pt x="430172" y="210601"/>
                  </a:lnTo>
                  <a:lnTo>
                    <a:pt x="415025" y="208668"/>
                  </a:lnTo>
                  <a:lnTo>
                    <a:pt x="400355" y="207809"/>
                  </a:lnTo>
                  <a:lnTo>
                    <a:pt x="385898" y="208221"/>
                  </a:lnTo>
                  <a:lnTo>
                    <a:pt x="371535" y="211050"/>
                  </a:lnTo>
                  <a:lnTo>
                    <a:pt x="357214" y="217070"/>
                  </a:lnTo>
                  <a:lnTo>
                    <a:pt x="337881" y="227267"/>
                  </a:lnTo>
                  <a:lnTo>
                    <a:pt x="319982" y="237432"/>
                  </a:lnTo>
                  <a:lnTo>
                    <a:pt x="306520" y="245199"/>
                  </a:lnTo>
                  <a:lnTo>
                    <a:pt x="292600" y="251297"/>
                  </a:lnTo>
                  <a:lnTo>
                    <a:pt x="275168" y="262985"/>
                  </a:lnTo>
                  <a:lnTo>
                    <a:pt x="260674" y="269785"/>
                  </a:lnTo>
                  <a:lnTo>
                    <a:pt x="229291" y="280618"/>
                  </a:lnTo>
                  <a:lnTo>
                    <a:pt x="212503" y="285560"/>
                  </a:lnTo>
                  <a:lnTo>
                    <a:pt x="195252" y="290402"/>
                  </a:lnTo>
                  <a:lnTo>
                    <a:pt x="179648" y="295200"/>
                  </a:lnTo>
                  <a:lnTo>
                    <a:pt x="162658" y="297861"/>
                  </a:lnTo>
                  <a:lnTo>
                    <a:pt x="145317" y="299044"/>
                  </a:lnTo>
                  <a:lnTo>
                    <a:pt x="129673" y="299570"/>
                  </a:lnTo>
                  <a:lnTo>
                    <a:pt x="114783" y="297687"/>
                  </a:lnTo>
                  <a:lnTo>
                    <a:pt x="101021" y="294204"/>
                  </a:lnTo>
                  <a:lnTo>
                    <a:pt x="89613" y="290010"/>
                  </a:lnTo>
                  <a:lnTo>
                    <a:pt x="79251" y="283384"/>
                  </a:lnTo>
                  <a:lnTo>
                    <a:pt x="64492" y="270728"/>
                  </a:lnTo>
                  <a:lnTo>
                    <a:pt x="50065" y="254808"/>
                  </a:lnTo>
                  <a:lnTo>
                    <a:pt x="35736" y="235009"/>
                  </a:lnTo>
                  <a:lnTo>
                    <a:pt x="26996" y="221103"/>
                  </a:lnTo>
                  <a:lnTo>
                    <a:pt x="17612" y="199888"/>
                  </a:lnTo>
                  <a:lnTo>
                    <a:pt x="9804" y="178520"/>
                  </a:lnTo>
                  <a:lnTo>
                    <a:pt x="3258" y="157108"/>
                  </a:lnTo>
                  <a:lnTo>
                    <a:pt x="965" y="136476"/>
                  </a:lnTo>
                  <a:lnTo>
                    <a:pt x="191" y="112763"/>
                  </a:lnTo>
                  <a:lnTo>
                    <a:pt x="879" y="100097"/>
                  </a:lnTo>
                  <a:lnTo>
                    <a:pt x="5729" y="84041"/>
                  </a:lnTo>
                  <a:lnTo>
                    <a:pt x="9954" y="74103"/>
                  </a:lnTo>
                  <a:lnTo>
                    <a:pt x="20588" y="59582"/>
                  </a:lnTo>
                  <a:lnTo>
                    <a:pt x="37586" y="45226"/>
                  </a:lnTo>
                  <a:lnTo>
                    <a:pt x="50836" y="35685"/>
                  </a:lnTo>
                  <a:lnTo>
                    <a:pt x="78745" y="16625"/>
                  </a:lnTo>
                  <a:lnTo>
                    <a:pt x="95058" y="9215"/>
                  </a:lnTo>
                  <a:lnTo>
                    <a:pt x="112892" y="4069"/>
                  </a:lnTo>
                  <a:lnTo>
                    <a:pt x="122093" y="2697"/>
                  </a:lnTo>
                  <a:lnTo>
                    <a:pt x="131401" y="1783"/>
                  </a:lnTo>
                  <a:lnTo>
                    <a:pt x="141576" y="1172"/>
                  </a:lnTo>
                  <a:lnTo>
                    <a:pt x="163464" y="495"/>
                  </a:lnTo>
                  <a:lnTo>
                    <a:pt x="213888" y="24"/>
                  </a:lnTo>
                  <a:lnTo>
                    <a:pt x="223554" y="0"/>
                  </a:lnTo>
                  <a:lnTo>
                    <a:pt x="233174" y="779"/>
                  </a:lnTo>
                  <a:lnTo>
                    <a:pt x="242762" y="2091"/>
                  </a:lnTo>
                  <a:lnTo>
                    <a:pt x="252328" y="3759"/>
                  </a:lnTo>
                  <a:lnTo>
                    <a:pt x="261882" y="5666"/>
                  </a:lnTo>
                  <a:lnTo>
                    <a:pt x="280963" y="9900"/>
                  </a:lnTo>
                  <a:lnTo>
                    <a:pt x="297910" y="14428"/>
                  </a:lnTo>
                  <a:lnTo>
                    <a:pt x="312586" y="19086"/>
                  </a:lnTo>
                  <a:lnTo>
                    <a:pt x="324400" y="23802"/>
                  </a:lnTo>
                  <a:lnTo>
                    <a:pt x="339976" y="34713"/>
                  </a:lnTo>
                  <a:lnTo>
                    <a:pt x="347686" y="43448"/>
                  </a:lnTo>
                  <a:lnTo>
                    <a:pt x="350853" y="47999"/>
                  </a:lnTo>
                  <a:lnTo>
                    <a:pt x="354372" y="59407"/>
                  </a:lnTo>
                  <a:lnTo>
                    <a:pt x="356632" y="82341"/>
                  </a:lnTo>
                  <a:lnTo>
                    <a:pt x="353230" y="101093"/>
                  </a:lnTo>
                  <a:lnTo>
                    <a:pt x="343403" y="121731"/>
                  </a:lnTo>
                  <a:lnTo>
                    <a:pt x="330437" y="142927"/>
                  </a:lnTo>
                  <a:lnTo>
                    <a:pt x="312749" y="164288"/>
                  </a:lnTo>
                  <a:lnTo>
                    <a:pt x="297221" y="178560"/>
                  </a:lnTo>
                  <a:lnTo>
                    <a:pt x="268511" y="202098"/>
                  </a:lnTo>
                  <a:lnTo>
                    <a:pt x="247132" y="219177"/>
                  </a:lnTo>
                  <a:lnTo>
                    <a:pt x="227047" y="234705"/>
                  </a:lnTo>
                  <a:lnTo>
                    <a:pt x="217246" y="242973"/>
                  </a:lnTo>
                  <a:lnTo>
                    <a:pt x="207537" y="251660"/>
                  </a:lnTo>
                  <a:lnTo>
                    <a:pt x="189076" y="268985"/>
                  </a:lnTo>
                  <a:lnTo>
                    <a:pt x="155706" y="301627"/>
                  </a:lnTo>
                  <a:lnTo>
                    <a:pt x="139053" y="319768"/>
                  </a:lnTo>
                  <a:lnTo>
                    <a:pt x="126360" y="338414"/>
                  </a:lnTo>
                  <a:lnTo>
                    <a:pt x="117543" y="359401"/>
                  </a:lnTo>
                  <a:lnTo>
                    <a:pt x="111773" y="381164"/>
                  </a:lnTo>
                  <a:lnTo>
                    <a:pt x="109208" y="401420"/>
                  </a:lnTo>
                  <a:lnTo>
                    <a:pt x="108069" y="423122"/>
                  </a:lnTo>
                  <a:lnTo>
                    <a:pt x="107764" y="434466"/>
                  </a:lnTo>
                  <a:lnTo>
                    <a:pt x="111660" y="455536"/>
                  </a:lnTo>
                  <a:lnTo>
                    <a:pt x="118683" y="475485"/>
                  </a:lnTo>
                  <a:lnTo>
                    <a:pt x="127096" y="494934"/>
                  </a:lnTo>
                  <a:lnTo>
                    <a:pt x="140360" y="516278"/>
                  </a:lnTo>
                  <a:lnTo>
                    <a:pt x="156838" y="538200"/>
                  </a:lnTo>
                  <a:lnTo>
                    <a:pt x="174746" y="558525"/>
                  </a:lnTo>
                  <a:lnTo>
                    <a:pt x="191171" y="573910"/>
                  </a:lnTo>
                  <a:lnTo>
                    <a:pt x="206409" y="586039"/>
                  </a:lnTo>
                  <a:lnTo>
                    <a:pt x="213805" y="591496"/>
                  </a:lnTo>
                  <a:lnTo>
                    <a:pt x="235744" y="607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67"/>
            <p:cNvSpPr/>
            <p:nvPr/>
          </p:nvSpPr>
          <p:spPr>
            <a:xfrm>
              <a:off x="6452307" y="2922113"/>
              <a:ext cx="715221" cy="996025"/>
            </a:xfrm>
            <a:custGeom>
              <a:avLst/>
              <a:gdLst/>
              <a:ahLst/>
              <a:cxnLst/>
              <a:rect l="0" t="0" r="0" b="0"/>
              <a:pathLst>
                <a:path w="715221" h="996025">
                  <a:moveTo>
                    <a:pt x="355686" y="13968"/>
                  </a:moveTo>
                  <a:lnTo>
                    <a:pt x="351893" y="10176"/>
                  </a:lnTo>
                  <a:lnTo>
                    <a:pt x="349983" y="9058"/>
                  </a:lnTo>
                  <a:lnTo>
                    <a:pt x="343502" y="6692"/>
                  </a:lnTo>
                  <a:lnTo>
                    <a:pt x="338893" y="3326"/>
                  </a:lnTo>
                  <a:lnTo>
                    <a:pt x="335760" y="2111"/>
                  </a:lnTo>
                  <a:lnTo>
                    <a:pt x="323765" y="401"/>
                  </a:lnTo>
                  <a:lnTo>
                    <a:pt x="314776" y="0"/>
                  </a:lnTo>
                  <a:lnTo>
                    <a:pt x="310950" y="688"/>
                  </a:lnTo>
                  <a:lnTo>
                    <a:pt x="288951" y="9652"/>
                  </a:lnTo>
                  <a:lnTo>
                    <a:pt x="267244" y="19612"/>
                  </a:lnTo>
                  <a:lnTo>
                    <a:pt x="248519" y="31604"/>
                  </a:lnTo>
                  <a:lnTo>
                    <a:pt x="231770" y="45211"/>
                  </a:lnTo>
                  <a:lnTo>
                    <a:pt x="212078" y="60090"/>
                  </a:lnTo>
                  <a:lnTo>
                    <a:pt x="191163" y="78434"/>
                  </a:lnTo>
                  <a:lnTo>
                    <a:pt x="169884" y="95070"/>
                  </a:lnTo>
                  <a:lnTo>
                    <a:pt x="148499" y="115521"/>
                  </a:lnTo>
                  <a:lnTo>
                    <a:pt x="127875" y="140543"/>
                  </a:lnTo>
                  <a:lnTo>
                    <a:pt x="110562" y="164978"/>
                  </a:lnTo>
                  <a:lnTo>
                    <a:pt x="91499" y="195854"/>
                  </a:lnTo>
                  <a:lnTo>
                    <a:pt x="75444" y="225464"/>
                  </a:lnTo>
                  <a:lnTo>
                    <a:pt x="60631" y="255139"/>
                  </a:lnTo>
                  <a:lnTo>
                    <a:pt x="50985" y="277259"/>
                  </a:lnTo>
                  <a:lnTo>
                    <a:pt x="40420" y="308233"/>
                  </a:lnTo>
                  <a:lnTo>
                    <a:pt x="34857" y="329961"/>
                  </a:lnTo>
                  <a:lnTo>
                    <a:pt x="28946" y="352053"/>
                  </a:lnTo>
                  <a:lnTo>
                    <a:pt x="17486" y="383134"/>
                  </a:lnTo>
                  <a:lnTo>
                    <a:pt x="11435" y="405583"/>
                  </a:lnTo>
                  <a:lnTo>
                    <a:pt x="6100" y="428790"/>
                  </a:lnTo>
                  <a:lnTo>
                    <a:pt x="1877" y="452334"/>
                  </a:lnTo>
                  <a:lnTo>
                    <a:pt x="0" y="476026"/>
                  </a:lnTo>
                  <a:lnTo>
                    <a:pt x="5516" y="499785"/>
                  </a:lnTo>
                  <a:lnTo>
                    <a:pt x="13524" y="523575"/>
                  </a:lnTo>
                  <a:lnTo>
                    <a:pt x="17083" y="547376"/>
                  </a:lnTo>
                  <a:lnTo>
                    <a:pt x="18665" y="571184"/>
                  </a:lnTo>
                  <a:lnTo>
                    <a:pt x="19368" y="594201"/>
                  </a:lnTo>
                  <a:lnTo>
                    <a:pt x="19680" y="615014"/>
                  </a:lnTo>
                  <a:lnTo>
                    <a:pt x="21936" y="636964"/>
                  </a:lnTo>
                  <a:lnTo>
                    <a:pt x="25584" y="659949"/>
                  </a:lnTo>
                  <a:lnTo>
                    <a:pt x="29851" y="683394"/>
                  </a:lnTo>
                  <a:lnTo>
                    <a:pt x="36510" y="704926"/>
                  </a:lnTo>
                  <a:lnTo>
                    <a:pt x="43968" y="725873"/>
                  </a:lnTo>
                  <a:lnTo>
                    <a:pt x="49928" y="748412"/>
                  </a:lnTo>
                  <a:lnTo>
                    <a:pt x="57746" y="779621"/>
                  </a:lnTo>
                  <a:lnTo>
                    <a:pt x="68882" y="808977"/>
                  </a:lnTo>
                  <a:lnTo>
                    <a:pt x="82236" y="837783"/>
                  </a:lnTo>
                  <a:lnTo>
                    <a:pt x="96246" y="862634"/>
                  </a:lnTo>
                  <a:lnTo>
                    <a:pt x="114244" y="885079"/>
                  </a:lnTo>
                  <a:lnTo>
                    <a:pt x="134659" y="906810"/>
                  </a:lnTo>
                  <a:lnTo>
                    <a:pt x="155788" y="928331"/>
                  </a:lnTo>
                  <a:lnTo>
                    <a:pt x="177130" y="945996"/>
                  </a:lnTo>
                  <a:lnTo>
                    <a:pt x="198535" y="961284"/>
                  </a:lnTo>
                  <a:lnTo>
                    <a:pt x="214933" y="968927"/>
                  </a:lnTo>
                  <a:lnTo>
                    <a:pt x="247538" y="980301"/>
                  </a:lnTo>
                  <a:lnTo>
                    <a:pt x="264493" y="985315"/>
                  </a:lnTo>
                  <a:lnTo>
                    <a:pt x="281819" y="989397"/>
                  </a:lnTo>
                  <a:lnTo>
                    <a:pt x="297456" y="991210"/>
                  </a:lnTo>
                  <a:lnTo>
                    <a:pt x="314460" y="994134"/>
                  </a:lnTo>
                  <a:lnTo>
                    <a:pt x="323439" y="996024"/>
                  </a:lnTo>
                  <a:lnTo>
                    <a:pt x="341883" y="996008"/>
                  </a:lnTo>
                  <a:lnTo>
                    <a:pt x="359870" y="994149"/>
                  </a:lnTo>
                  <a:lnTo>
                    <a:pt x="375803" y="993323"/>
                  </a:lnTo>
                  <a:lnTo>
                    <a:pt x="392937" y="990839"/>
                  </a:lnTo>
                  <a:lnTo>
                    <a:pt x="410343" y="986295"/>
                  </a:lnTo>
                  <a:lnTo>
                    <a:pt x="426015" y="978984"/>
                  </a:lnTo>
                  <a:lnTo>
                    <a:pt x="443035" y="972560"/>
                  </a:lnTo>
                  <a:lnTo>
                    <a:pt x="460389" y="966265"/>
                  </a:lnTo>
                  <a:lnTo>
                    <a:pt x="476039" y="958176"/>
                  </a:lnTo>
                  <a:lnTo>
                    <a:pt x="498238" y="940904"/>
                  </a:lnTo>
                  <a:lnTo>
                    <a:pt x="519897" y="924498"/>
                  </a:lnTo>
                  <a:lnTo>
                    <a:pt x="537604" y="905790"/>
                  </a:lnTo>
                  <a:lnTo>
                    <a:pt x="556696" y="885166"/>
                  </a:lnTo>
                  <a:lnTo>
                    <a:pt x="573643" y="860181"/>
                  </a:lnTo>
                  <a:lnTo>
                    <a:pt x="598500" y="828204"/>
                  </a:lnTo>
                  <a:lnTo>
                    <a:pt x="614515" y="801411"/>
                  </a:lnTo>
                  <a:lnTo>
                    <a:pt x="630108" y="773364"/>
                  </a:lnTo>
                  <a:lnTo>
                    <a:pt x="647870" y="744152"/>
                  </a:lnTo>
                  <a:lnTo>
                    <a:pt x="659658" y="711508"/>
                  </a:lnTo>
                  <a:lnTo>
                    <a:pt x="682122" y="658167"/>
                  </a:lnTo>
                  <a:lnTo>
                    <a:pt x="692473" y="627028"/>
                  </a:lnTo>
                  <a:lnTo>
                    <a:pt x="697986" y="605262"/>
                  </a:lnTo>
                  <a:lnTo>
                    <a:pt x="703083" y="582359"/>
                  </a:lnTo>
                  <a:lnTo>
                    <a:pt x="710414" y="547946"/>
                  </a:lnTo>
                  <a:lnTo>
                    <a:pt x="715220" y="527252"/>
                  </a:lnTo>
                  <a:lnTo>
                    <a:pt x="714438" y="516495"/>
                  </a:lnTo>
                  <a:lnTo>
                    <a:pt x="707219" y="493959"/>
                  </a:lnTo>
                  <a:lnTo>
                    <a:pt x="704539" y="470714"/>
                  </a:lnTo>
                  <a:lnTo>
                    <a:pt x="704408" y="447947"/>
                  </a:lnTo>
                  <a:lnTo>
                    <a:pt x="700664" y="416486"/>
                  </a:lnTo>
                  <a:lnTo>
                    <a:pt x="699510" y="393948"/>
                  </a:lnTo>
                  <a:lnTo>
                    <a:pt x="696880" y="372819"/>
                  </a:lnTo>
                  <a:lnTo>
                    <a:pt x="690938" y="340957"/>
                  </a:lnTo>
                  <a:lnTo>
                    <a:pt x="686455" y="318840"/>
                  </a:lnTo>
                  <a:lnTo>
                    <a:pt x="678676" y="288538"/>
                  </a:lnTo>
                  <a:lnTo>
                    <a:pt x="667463" y="258658"/>
                  </a:lnTo>
                  <a:lnTo>
                    <a:pt x="661471" y="236490"/>
                  </a:lnTo>
                  <a:lnTo>
                    <a:pt x="651928" y="217642"/>
                  </a:lnTo>
                  <a:lnTo>
                    <a:pt x="635285" y="191526"/>
                  </a:lnTo>
                  <a:lnTo>
                    <a:pt x="624416" y="173845"/>
                  </a:lnTo>
                  <a:lnTo>
                    <a:pt x="605701" y="150504"/>
                  </a:lnTo>
                  <a:lnTo>
                    <a:pt x="594862" y="135769"/>
                  </a:lnTo>
                  <a:lnTo>
                    <a:pt x="580521" y="123399"/>
                  </a:lnTo>
                  <a:lnTo>
                    <a:pt x="549235" y="102524"/>
                  </a:lnTo>
                  <a:lnTo>
                    <a:pt x="527335" y="84127"/>
                  </a:lnTo>
                  <a:lnTo>
                    <a:pt x="512936" y="74783"/>
                  </a:lnTo>
                  <a:lnTo>
                    <a:pt x="480499" y="58525"/>
                  </a:lnTo>
                  <a:lnTo>
                    <a:pt x="464340" y="51498"/>
                  </a:lnTo>
                  <a:lnTo>
                    <a:pt x="448427" y="45729"/>
                  </a:lnTo>
                  <a:lnTo>
                    <a:pt x="430772" y="40519"/>
                  </a:lnTo>
                  <a:lnTo>
                    <a:pt x="412341" y="37675"/>
                  </a:lnTo>
                  <a:lnTo>
                    <a:pt x="394360" y="35617"/>
                  </a:lnTo>
                  <a:lnTo>
                    <a:pt x="378431" y="32056"/>
                  </a:lnTo>
                  <a:lnTo>
                    <a:pt x="365531" y="29944"/>
                  </a:lnTo>
                  <a:lnTo>
                    <a:pt x="348543" y="28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268"/>
            <p:cNvSpPr/>
            <p:nvPr/>
          </p:nvSpPr>
          <p:spPr>
            <a:xfrm>
              <a:off x="6571050" y="3100895"/>
              <a:ext cx="514227" cy="727901"/>
            </a:xfrm>
            <a:custGeom>
              <a:avLst/>
              <a:gdLst/>
              <a:ahLst/>
              <a:cxnLst/>
              <a:rect l="0" t="0" r="0" b="0"/>
              <a:pathLst>
                <a:path w="514227" h="727901">
                  <a:moveTo>
                    <a:pt x="308381" y="42355"/>
                  </a:moveTo>
                  <a:lnTo>
                    <a:pt x="304589" y="38562"/>
                  </a:lnTo>
                  <a:lnTo>
                    <a:pt x="291286" y="29376"/>
                  </a:lnTo>
                  <a:lnTo>
                    <a:pt x="281973" y="18313"/>
                  </a:lnTo>
                  <a:lnTo>
                    <a:pt x="273890" y="12355"/>
                  </a:lnTo>
                  <a:lnTo>
                    <a:pt x="265006" y="9178"/>
                  </a:lnTo>
                  <a:lnTo>
                    <a:pt x="248963" y="5272"/>
                  </a:lnTo>
                  <a:lnTo>
                    <a:pt x="236729" y="2061"/>
                  </a:lnTo>
                  <a:lnTo>
                    <a:pt x="226001" y="634"/>
                  </a:lnTo>
                  <a:lnTo>
                    <a:pt x="213824" y="0"/>
                  </a:lnTo>
                  <a:lnTo>
                    <a:pt x="200474" y="512"/>
                  </a:lnTo>
                  <a:lnTo>
                    <a:pt x="186604" y="3385"/>
                  </a:lnTo>
                  <a:lnTo>
                    <a:pt x="174618" y="7308"/>
                  </a:lnTo>
                  <a:lnTo>
                    <a:pt x="163205" y="11697"/>
                  </a:lnTo>
                  <a:lnTo>
                    <a:pt x="143393" y="18631"/>
                  </a:lnTo>
                  <a:lnTo>
                    <a:pt x="129484" y="23344"/>
                  </a:lnTo>
                  <a:lnTo>
                    <a:pt x="117482" y="30201"/>
                  </a:lnTo>
                  <a:lnTo>
                    <a:pt x="101800" y="42987"/>
                  </a:lnTo>
                  <a:lnTo>
                    <a:pt x="87100" y="56829"/>
                  </a:lnTo>
                  <a:lnTo>
                    <a:pt x="82278" y="61529"/>
                  </a:lnTo>
                  <a:lnTo>
                    <a:pt x="74806" y="73102"/>
                  </a:lnTo>
                  <a:lnTo>
                    <a:pt x="71702" y="79521"/>
                  </a:lnTo>
                  <a:lnTo>
                    <a:pt x="68252" y="93004"/>
                  </a:lnTo>
                  <a:lnTo>
                    <a:pt x="66312" y="113983"/>
                  </a:lnTo>
                  <a:lnTo>
                    <a:pt x="66651" y="128958"/>
                  </a:lnTo>
                  <a:lnTo>
                    <a:pt x="69448" y="146197"/>
                  </a:lnTo>
                  <a:lnTo>
                    <a:pt x="75453" y="162325"/>
                  </a:lnTo>
                  <a:lnTo>
                    <a:pt x="106140" y="223661"/>
                  </a:lnTo>
                  <a:lnTo>
                    <a:pt x="117690" y="242527"/>
                  </a:lnTo>
                  <a:lnTo>
                    <a:pt x="129173" y="261495"/>
                  </a:lnTo>
                  <a:lnTo>
                    <a:pt x="136923" y="280509"/>
                  </a:lnTo>
                  <a:lnTo>
                    <a:pt x="149363" y="299542"/>
                  </a:lnTo>
                  <a:lnTo>
                    <a:pt x="163093" y="318585"/>
                  </a:lnTo>
                  <a:lnTo>
                    <a:pt x="171842" y="337632"/>
                  </a:lnTo>
                  <a:lnTo>
                    <a:pt x="176259" y="356681"/>
                  </a:lnTo>
                  <a:lnTo>
                    <a:pt x="179017" y="375730"/>
                  </a:lnTo>
                  <a:lnTo>
                    <a:pt x="182888" y="394780"/>
                  </a:lnTo>
                  <a:lnTo>
                    <a:pt x="185137" y="413830"/>
                  </a:lnTo>
                  <a:lnTo>
                    <a:pt x="186138" y="432880"/>
                  </a:lnTo>
                  <a:lnTo>
                    <a:pt x="186582" y="451930"/>
                  </a:lnTo>
                  <a:lnTo>
                    <a:pt x="184663" y="470980"/>
                  </a:lnTo>
                  <a:lnTo>
                    <a:pt x="181164" y="489236"/>
                  </a:lnTo>
                  <a:lnTo>
                    <a:pt x="176962" y="505287"/>
                  </a:lnTo>
                  <a:lnTo>
                    <a:pt x="166343" y="527712"/>
                  </a:lnTo>
                  <a:lnTo>
                    <a:pt x="156935" y="541853"/>
                  </a:lnTo>
                  <a:lnTo>
                    <a:pt x="145328" y="554862"/>
                  </a:lnTo>
                  <a:lnTo>
                    <a:pt x="140941" y="557857"/>
                  </a:lnTo>
                  <a:lnTo>
                    <a:pt x="131834" y="561186"/>
                  </a:lnTo>
                  <a:lnTo>
                    <a:pt x="117782" y="563060"/>
                  </a:lnTo>
                  <a:lnTo>
                    <a:pt x="108312" y="561381"/>
                  </a:lnTo>
                  <a:lnTo>
                    <a:pt x="94056" y="555974"/>
                  </a:lnTo>
                  <a:lnTo>
                    <a:pt x="84538" y="550824"/>
                  </a:lnTo>
                  <a:lnTo>
                    <a:pt x="75016" y="543243"/>
                  </a:lnTo>
                  <a:lnTo>
                    <a:pt x="67609" y="534582"/>
                  </a:lnTo>
                  <a:lnTo>
                    <a:pt x="52594" y="512294"/>
                  </a:lnTo>
                  <a:lnTo>
                    <a:pt x="47855" y="498867"/>
                  </a:lnTo>
                  <a:lnTo>
                    <a:pt x="44954" y="484168"/>
                  </a:lnTo>
                  <a:lnTo>
                    <a:pt x="41019" y="467052"/>
                  </a:lnTo>
                  <a:lnTo>
                    <a:pt x="38741" y="450977"/>
                  </a:lnTo>
                  <a:lnTo>
                    <a:pt x="38523" y="435896"/>
                  </a:lnTo>
                  <a:lnTo>
                    <a:pt x="42068" y="414018"/>
                  </a:lnTo>
                  <a:lnTo>
                    <a:pt x="44265" y="393248"/>
                  </a:lnTo>
                  <a:lnTo>
                    <a:pt x="47592" y="381928"/>
                  </a:lnTo>
                  <a:lnTo>
                    <a:pt x="53833" y="371606"/>
                  </a:lnTo>
                  <a:lnTo>
                    <a:pt x="66272" y="356869"/>
                  </a:lnTo>
                  <a:lnTo>
                    <a:pt x="75365" y="348033"/>
                  </a:lnTo>
                  <a:lnTo>
                    <a:pt x="84698" y="341459"/>
                  </a:lnTo>
                  <a:lnTo>
                    <a:pt x="96254" y="338009"/>
                  </a:lnTo>
                  <a:lnTo>
                    <a:pt x="110122" y="336475"/>
                  </a:lnTo>
                  <a:lnTo>
                    <a:pt x="118264" y="336066"/>
                  </a:lnTo>
                  <a:lnTo>
                    <a:pt x="126868" y="335794"/>
                  </a:lnTo>
                  <a:lnTo>
                    <a:pt x="142777" y="337608"/>
                  </a:lnTo>
                  <a:lnTo>
                    <a:pt x="158579" y="340266"/>
                  </a:lnTo>
                  <a:lnTo>
                    <a:pt x="167238" y="340974"/>
                  </a:lnTo>
                  <a:lnTo>
                    <a:pt x="176186" y="341447"/>
                  </a:lnTo>
                  <a:lnTo>
                    <a:pt x="185326" y="342556"/>
                  </a:lnTo>
                  <a:lnTo>
                    <a:pt x="194595" y="344089"/>
                  </a:lnTo>
                  <a:lnTo>
                    <a:pt x="203948" y="345904"/>
                  </a:lnTo>
                  <a:lnTo>
                    <a:pt x="222808" y="350039"/>
                  </a:lnTo>
                  <a:lnTo>
                    <a:pt x="232283" y="352253"/>
                  </a:lnTo>
                  <a:lnTo>
                    <a:pt x="241774" y="353729"/>
                  </a:lnTo>
                  <a:lnTo>
                    <a:pt x="251276" y="354712"/>
                  </a:lnTo>
                  <a:lnTo>
                    <a:pt x="260786" y="355368"/>
                  </a:lnTo>
                  <a:lnTo>
                    <a:pt x="269507" y="355805"/>
                  </a:lnTo>
                  <a:lnTo>
                    <a:pt x="285548" y="356291"/>
                  </a:lnTo>
                  <a:lnTo>
                    <a:pt x="300615" y="358624"/>
                  </a:lnTo>
                  <a:lnTo>
                    <a:pt x="316042" y="361513"/>
                  </a:lnTo>
                  <a:lnTo>
                    <a:pt x="324600" y="362283"/>
                  </a:lnTo>
                  <a:lnTo>
                    <a:pt x="333482" y="362796"/>
                  </a:lnTo>
                  <a:lnTo>
                    <a:pt x="349700" y="363367"/>
                  </a:lnTo>
                  <a:lnTo>
                    <a:pt x="364845" y="362827"/>
                  </a:lnTo>
                  <a:lnTo>
                    <a:pt x="379514" y="359941"/>
                  </a:lnTo>
                  <a:lnTo>
                    <a:pt x="393970" y="356013"/>
                  </a:lnTo>
                  <a:lnTo>
                    <a:pt x="407540" y="351621"/>
                  </a:lnTo>
                  <a:lnTo>
                    <a:pt x="418862" y="347023"/>
                  </a:lnTo>
                  <a:lnTo>
                    <a:pt x="434161" y="336180"/>
                  </a:lnTo>
                  <a:lnTo>
                    <a:pt x="435891" y="331107"/>
                  </a:lnTo>
                  <a:lnTo>
                    <a:pt x="435457" y="325344"/>
                  </a:lnTo>
                  <a:lnTo>
                    <a:pt x="433579" y="319120"/>
                  </a:lnTo>
                  <a:lnTo>
                    <a:pt x="433610" y="305855"/>
                  </a:lnTo>
                  <a:lnTo>
                    <a:pt x="435973" y="285000"/>
                  </a:lnTo>
                  <a:lnTo>
                    <a:pt x="436674" y="263739"/>
                  </a:lnTo>
                  <a:lnTo>
                    <a:pt x="436910" y="231430"/>
                  </a:lnTo>
                  <a:lnTo>
                    <a:pt x="434826" y="215288"/>
                  </a:lnTo>
                  <a:lnTo>
                    <a:pt x="431254" y="199383"/>
                  </a:lnTo>
                  <a:lnTo>
                    <a:pt x="427020" y="181730"/>
                  </a:lnTo>
                  <a:lnTo>
                    <a:pt x="420376" y="163302"/>
                  </a:lnTo>
                  <a:lnTo>
                    <a:pt x="412133" y="145321"/>
                  </a:lnTo>
                  <a:lnTo>
                    <a:pt x="403176" y="129393"/>
                  </a:lnTo>
                  <a:lnTo>
                    <a:pt x="391787" y="112259"/>
                  </a:lnTo>
                  <a:lnTo>
                    <a:pt x="378788" y="94854"/>
                  </a:lnTo>
                  <a:lnTo>
                    <a:pt x="365073" y="79182"/>
                  </a:lnTo>
                  <a:lnTo>
                    <a:pt x="351039" y="66395"/>
                  </a:lnTo>
                  <a:lnTo>
                    <a:pt x="336866" y="56214"/>
                  </a:lnTo>
                  <a:lnTo>
                    <a:pt x="315498" y="45227"/>
                  </a:lnTo>
                  <a:lnTo>
                    <a:pt x="301225" y="36752"/>
                  </a:lnTo>
                  <a:lnTo>
                    <a:pt x="289062" y="31927"/>
                  </a:lnTo>
                  <a:lnTo>
                    <a:pt x="277569" y="29783"/>
                  </a:lnTo>
                  <a:lnTo>
                    <a:pt x="264525" y="28830"/>
                  </a:lnTo>
                  <a:lnTo>
                    <a:pt x="252907" y="30523"/>
                  </a:lnTo>
                  <a:lnTo>
                    <a:pt x="237439" y="35938"/>
                  </a:lnTo>
                  <a:lnTo>
                    <a:pt x="232513" y="38077"/>
                  </a:lnTo>
                  <a:lnTo>
                    <a:pt x="228433" y="41884"/>
                  </a:lnTo>
                  <a:lnTo>
                    <a:pt x="221784" y="52464"/>
                  </a:lnTo>
                  <a:lnTo>
                    <a:pt x="218300" y="65104"/>
                  </a:lnTo>
                  <a:lnTo>
                    <a:pt x="216338" y="85608"/>
                  </a:lnTo>
                  <a:lnTo>
                    <a:pt x="215879" y="100472"/>
                  </a:lnTo>
                  <a:lnTo>
                    <a:pt x="215676" y="117662"/>
                  </a:lnTo>
                  <a:lnTo>
                    <a:pt x="217701" y="138002"/>
                  </a:lnTo>
                  <a:lnTo>
                    <a:pt x="222042" y="159477"/>
                  </a:lnTo>
                  <a:lnTo>
                    <a:pt x="229262" y="179605"/>
                  </a:lnTo>
                  <a:lnTo>
                    <a:pt x="235646" y="201251"/>
                  </a:lnTo>
                  <a:lnTo>
                    <a:pt x="238460" y="212579"/>
                  </a:lnTo>
                  <a:lnTo>
                    <a:pt x="243703" y="235750"/>
                  </a:lnTo>
                  <a:lnTo>
                    <a:pt x="246212" y="247485"/>
                  </a:lnTo>
                  <a:lnTo>
                    <a:pt x="249473" y="259277"/>
                  </a:lnTo>
                  <a:lnTo>
                    <a:pt x="253234" y="271107"/>
                  </a:lnTo>
                  <a:lnTo>
                    <a:pt x="257329" y="282963"/>
                  </a:lnTo>
                  <a:lnTo>
                    <a:pt x="263234" y="294835"/>
                  </a:lnTo>
                  <a:lnTo>
                    <a:pt x="270346" y="306718"/>
                  </a:lnTo>
                  <a:lnTo>
                    <a:pt x="278261" y="318610"/>
                  </a:lnTo>
                  <a:lnTo>
                    <a:pt x="287057" y="340289"/>
                  </a:lnTo>
                  <a:lnTo>
                    <a:pt x="290966" y="361301"/>
                  </a:lnTo>
                  <a:lnTo>
                    <a:pt x="292704" y="383869"/>
                  </a:lnTo>
                  <a:lnTo>
                    <a:pt x="293961" y="395444"/>
                  </a:lnTo>
                  <a:lnTo>
                    <a:pt x="295592" y="407128"/>
                  </a:lnTo>
                  <a:lnTo>
                    <a:pt x="297474" y="418887"/>
                  </a:lnTo>
                  <a:lnTo>
                    <a:pt x="297448" y="440419"/>
                  </a:lnTo>
                  <a:lnTo>
                    <a:pt x="295585" y="460572"/>
                  </a:lnTo>
                  <a:lnTo>
                    <a:pt x="294756" y="480113"/>
                  </a:lnTo>
                  <a:lnTo>
                    <a:pt x="292272" y="499380"/>
                  </a:lnTo>
                  <a:lnTo>
                    <a:pt x="288521" y="518527"/>
                  </a:lnTo>
                  <a:lnTo>
                    <a:pt x="284209" y="537620"/>
                  </a:lnTo>
                  <a:lnTo>
                    <a:pt x="277529" y="554573"/>
                  </a:lnTo>
                  <a:lnTo>
                    <a:pt x="269269" y="569251"/>
                  </a:lnTo>
                  <a:lnTo>
                    <a:pt x="255693" y="586440"/>
                  </a:lnTo>
                  <a:lnTo>
                    <a:pt x="241617" y="600793"/>
                  </a:lnTo>
                  <a:lnTo>
                    <a:pt x="232141" y="607520"/>
                  </a:lnTo>
                  <a:lnTo>
                    <a:pt x="222638" y="611040"/>
                  </a:lnTo>
                  <a:lnTo>
                    <a:pt x="212329" y="612603"/>
                  </a:lnTo>
                  <a:lnTo>
                    <a:pt x="199811" y="613299"/>
                  </a:lnTo>
                  <a:lnTo>
                    <a:pt x="188426" y="613607"/>
                  </a:lnTo>
                  <a:lnTo>
                    <a:pt x="177279" y="612951"/>
                  </a:lnTo>
                  <a:lnTo>
                    <a:pt x="164390" y="610014"/>
                  </a:lnTo>
                  <a:lnTo>
                    <a:pt x="152838" y="606062"/>
                  </a:lnTo>
                  <a:lnTo>
                    <a:pt x="141620" y="600867"/>
                  </a:lnTo>
                  <a:lnTo>
                    <a:pt x="128696" y="593265"/>
                  </a:lnTo>
                  <a:lnTo>
                    <a:pt x="117132" y="584596"/>
                  </a:lnTo>
                  <a:lnTo>
                    <a:pt x="106700" y="574657"/>
                  </a:lnTo>
                  <a:lnTo>
                    <a:pt x="91902" y="555674"/>
                  </a:lnTo>
                  <a:lnTo>
                    <a:pt x="78258" y="534968"/>
                  </a:lnTo>
                  <a:lnTo>
                    <a:pt x="68834" y="513752"/>
                  </a:lnTo>
                  <a:lnTo>
                    <a:pt x="61810" y="492384"/>
                  </a:lnTo>
                  <a:lnTo>
                    <a:pt x="59375" y="470972"/>
                  </a:lnTo>
                  <a:lnTo>
                    <a:pt x="58653" y="448752"/>
                  </a:lnTo>
                  <a:lnTo>
                    <a:pt x="58485" y="431468"/>
                  </a:lnTo>
                  <a:lnTo>
                    <a:pt x="62643" y="415319"/>
                  </a:lnTo>
                  <a:lnTo>
                    <a:pt x="71794" y="392840"/>
                  </a:lnTo>
                  <a:lnTo>
                    <a:pt x="77819" y="377513"/>
                  </a:lnTo>
                  <a:lnTo>
                    <a:pt x="85788" y="360118"/>
                  </a:lnTo>
                  <a:lnTo>
                    <a:pt x="87755" y="351828"/>
                  </a:lnTo>
                  <a:lnTo>
                    <a:pt x="87823" y="336268"/>
                  </a:lnTo>
                  <a:lnTo>
                    <a:pt x="89904" y="328784"/>
                  </a:lnTo>
                  <a:lnTo>
                    <a:pt x="103418" y="306875"/>
                  </a:lnTo>
                  <a:lnTo>
                    <a:pt x="118623" y="286095"/>
                  </a:lnTo>
                  <a:lnTo>
                    <a:pt x="131175" y="274774"/>
                  </a:lnTo>
                  <a:lnTo>
                    <a:pt x="144692" y="264450"/>
                  </a:lnTo>
                  <a:lnTo>
                    <a:pt x="158637" y="254570"/>
                  </a:lnTo>
                  <a:lnTo>
                    <a:pt x="172772" y="244887"/>
                  </a:lnTo>
                  <a:lnTo>
                    <a:pt x="186991" y="237408"/>
                  </a:lnTo>
                  <a:lnTo>
                    <a:pt x="201249" y="231439"/>
                  </a:lnTo>
                  <a:lnTo>
                    <a:pt x="215524" y="226140"/>
                  </a:lnTo>
                  <a:lnTo>
                    <a:pt x="229805" y="223255"/>
                  </a:lnTo>
                  <a:lnTo>
                    <a:pt x="244089" y="221974"/>
                  </a:lnTo>
                  <a:lnTo>
                    <a:pt x="258376" y="221404"/>
                  </a:lnTo>
                  <a:lnTo>
                    <a:pt x="272664" y="223267"/>
                  </a:lnTo>
                  <a:lnTo>
                    <a:pt x="287744" y="227535"/>
                  </a:lnTo>
                  <a:lnTo>
                    <a:pt x="296210" y="230896"/>
                  </a:lnTo>
                  <a:lnTo>
                    <a:pt x="305030" y="234724"/>
                  </a:lnTo>
                  <a:lnTo>
                    <a:pt x="313291" y="239657"/>
                  </a:lnTo>
                  <a:lnTo>
                    <a:pt x="328819" y="251489"/>
                  </a:lnTo>
                  <a:lnTo>
                    <a:pt x="343659" y="262568"/>
                  </a:lnTo>
                  <a:lnTo>
                    <a:pt x="350950" y="267744"/>
                  </a:lnTo>
                  <a:lnTo>
                    <a:pt x="363284" y="281963"/>
                  </a:lnTo>
                  <a:lnTo>
                    <a:pt x="368796" y="290200"/>
                  </a:lnTo>
                  <a:lnTo>
                    <a:pt x="377233" y="298072"/>
                  </a:lnTo>
                  <a:lnTo>
                    <a:pt x="387620" y="305702"/>
                  </a:lnTo>
                  <a:lnTo>
                    <a:pt x="399307" y="313169"/>
                  </a:lnTo>
                  <a:lnTo>
                    <a:pt x="407893" y="321323"/>
                  </a:lnTo>
                  <a:lnTo>
                    <a:pt x="419548" y="338849"/>
                  </a:lnTo>
                  <a:lnTo>
                    <a:pt x="429491" y="357222"/>
                  </a:lnTo>
                  <a:lnTo>
                    <a:pt x="448809" y="394887"/>
                  </a:lnTo>
                  <a:lnTo>
                    <a:pt x="454138" y="413877"/>
                  </a:lnTo>
                  <a:lnTo>
                    <a:pt x="457300" y="432901"/>
                  </a:lnTo>
                  <a:lnTo>
                    <a:pt x="461350" y="451939"/>
                  </a:lnTo>
                  <a:lnTo>
                    <a:pt x="463680" y="468867"/>
                  </a:lnTo>
                  <a:lnTo>
                    <a:pt x="464991" y="489668"/>
                  </a:lnTo>
                  <a:lnTo>
                    <a:pt x="465435" y="510919"/>
                  </a:lnTo>
                  <a:lnTo>
                    <a:pt x="466265" y="515068"/>
                  </a:lnTo>
                  <a:lnTo>
                    <a:pt x="472390" y="527574"/>
                  </a:lnTo>
                  <a:lnTo>
                    <a:pt x="474672" y="527882"/>
                  </a:lnTo>
                  <a:lnTo>
                    <a:pt x="476391" y="527965"/>
                  </a:lnTo>
                  <a:lnTo>
                    <a:pt x="478332" y="527226"/>
                  </a:lnTo>
                  <a:lnTo>
                    <a:pt x="482605" y="524289"/>
                  </a:lnTo>
                  <a:lnTo>
                    <a:pt x="487150" y="518221"/>
                  </a:lnTo>
                  <a:lnTo>
                    <a:pt x="496534" y="501390"/>
                  </a:lnTo>
                  <a:lnTo>
                    <a:pt x="499161" y="490051"/>
                  </a:lnTo>
                  <a:lnTo>
                    <a:pt x="502756" y="470280"/>
                  </a:lnTo>
                  <a:lnTo>
                    <a:pt x="508848" y="447224"/>
                  </a:lnTo>
                  <a:lnTo>
                    <a:pt x="512571" y="429466"/>
                  </a:lnTo>
                  <a:lnTo>
                    <a:pt x="514226" y="410989"/>
                  </a:lnTo>
                  <a:lnTo>
                    <a:pt x="512845" y="392194"/>
                  </a:lnTo>
                  <a:lnTo>
                    <a:pt x="510379" y="373258"/>
                  </a:lnTo>
                  <a:lnTo>
                    <a:pt x="509282" y="354258"/>
                  </a:lnTo>
                  <a:lnTo>
                    <a:pt x="500329" y="333113"/>
                  </a:lnTo>
                  <a:lnTo>
                    <a:pt x="488148" y="311281"/>
                  </a:lnTo>
                  <a:lnTo>
                    <a:pt x="471744" y="271395"/>
                  </a:lnTo>
                  <a:lnTo>
                    <a:pt x="463536" y="252894"/>
                  </a:lnTo>
                  <a:lnTo>
                    <a:pt x="457244" y="236734"/>
                  </a:lnTo>
                  <a:lnTo>
                    <a:pt x="445445" y="214249"/>
                  </a:lnTo>
                  <a:lnTo>
                    <a:pt x="428030" y="186111"/>
                  </a:lnTo>
                  <a:lnTo>
                    <a:pt x="421619" y="174774"/>
                  </a:lnTo>
                  <a:lnTo>
                    <a:pt x="414008" y="166560"/>
                  </a:lnTo>
                  <a:lnTo>
                    <a:pt x="399977" y="154819"/>
                  </a:lnTo>
                  <a:lnTo>
                    <a:pt x="397227" y="153050"/>
                  </a:lnTo>
                  <a:lnTo>
                    <a:pt x="392053" y="151084"/>
                  </a:lnTo>
                  <a:lnTo>
                    <a:pt x="389563" y="151353"/>
                  </a:lnTo>
                  <a:lnTo>
                    <a:pt x="387108" y="152327"/>
                  </a:lnTo>
                  <a:lnTo>
                    <a:pt x="382265" y="155525"/>
                  </a:lnTo>
                  <a:lnTo>
                    <a:pt x="377466" y="159592"/>
                  </a:lnTo>
                  <a:lnTo>
                    <a:pt x="372688" y="168279"/>
                  </a:lnTo>
                  <a:lnTo>
                    <a:pt x="368712" y="179284"/>
                  </a:lnTo>
                  <a:lnTo>
                    <a:pt x="364043" y="203516"/>
                  </a:lnTo>
                  <a:lnTo>
                    <a:pt x="360901" y="220345"/>
                  </a:lnTo>
                  <a:lnTo>
                    <a:pt x="359505" y="238407"/>
                  </a:lnTo>
                  <a:lnTo>
                    <a:pt x="358885" y="257019"/>
                  </a:lnTo>
                  <a:lnTo>
                    <a:pt x="358485" y="298629"/>
                  </a:lnTo>
                  <a:lnTo>
                    <a:pt x="360834" y="310042"/>
                  </a:lnTo>
                  <a:lnTo>
                    <a:pt x="364781" y="321619"/>
                  </a:lnTo>
                  <a:lnTo>
                    <a:pt x="369793" y="333306"/>
                  </a:lnTo>
                  <a:lnTo>
                    <a:pt x="373135" y="345860"/>
                  </a:lnTo>
                  <a:lnTo>
                    <a:pt x="375363" y="358991"/>
                  </a:lnTo>
                  <a:lnTo>
                    <a:pt x="376849" y="372508"/>
                  </a:lnTo>
                  <a:lnTo>
                    <a:pt x="377839" y="385489"/>
                  </a:lnTo>
                  <a:lnTo>
                    <a:pt x="378498" y="398110"/>
                  </a:lnTo>
                  <a:lnTo>
                    <a:pt x="378939" y="410494"/>
                  </a:lnTo>
                  <a:lnTo>
                    <a:pt x="378438" y="423512"/>
                  </a:lnTo>
                  <a:lnTo>
                    <a:pt x="377311" y="436954"/>
                  </a:lnTo>
                  <a:lnTo>
                    <a:pt x="375766" y="450677"/>
                  </a:lnTo>
                  <a:lnTo>
                    <a:pt x="374736" y="463795"/>
                  </a:lnTo>
                  <a:lnTo>
                    <a:pt x="374048" y="476509"/>
                  </a:lnTo>
                  <a:lnTo>
                    <a:pt x="373591" y="488953"/>
                  </a:lnTo>
                  <a:lnTo>
                    <a:pt x="372492" y="501218"/>
                  </a:lnTo>
                  <a:lnTo>
                    <a:pt x="370965" y="513364"/>
                  </a:lnTo>
                  <a:lnTo>
                    <a:pt x="362812" y="565165"/>
                  </a:lnTo>
                  <a:lnTo>
                    <a:pt x="359750" y="578219"/>
                  </a:lnTo>
                  <a:lnTo>
                    <a:pt x="356120" y="590892"/>
                  </a:lnTo>
                  <a:lnTo>
                    <a:pt x="352115" y="603309"/>
                  </a:lnTo>
                  <a:lnTo>
                    <a:pt x="343428" y="625572"/>
                  </a:lnTo>
                  <a:lnTo>
                    <a:pt x="335070" y="646050"/>
                  </a:lnTo>
                  <a:lnTo>
                    <a:pt x="328710" y="665734"/>
                  </a:lnTo>
                  <a:lnTo>
                    <a:pt x="324315" y="673841"/>
                  </a:lnTo>
                  <a:lnTo>
                    <a:pt x="313081" y="687082"/>
                  </a:lnTo>
                  <a:lnTo>
                    <a:pt x="297163" y="703462"/>
                  </a:lnTo>
                  <a:lnTo>
                    <a:pt x="285138" y="713476"/>
                  </a:lnTo>
                  <a:lnTo>
                    <a:pt x="272651" y="721630"/>
                  </a:lnTo>
                  <a:lnTo>
                    <a:pt x="261809" y="725255"/>
                  </a:lnTo>
                  <a:lnTo>
                    <a:pt x="249582" y="726866"/>
                  </a:lnTo>
                  <a:lnTo>
                    <a:pt x="236211" y="727582"/>
                  </a:lnTo>
                  <a:lnTo>
                    <a:pt x="222331" y="727900"/>
                  </a:lnTo>
                  <a:lnTo>
                    <a:pt x="208224" y="725925"/>
                  </a:lnTo>
                  <a:lnTo>
                    <a:pt x="194017" y="721608"/>
                  </a:lnTo>
                  <a:lnTo>
                    <a:pt x="179765" y="714397"/>
                  </a:lnTo>
                  <a:lnTo>
                    <a:pt x="165493" y="705901"/>
                  </a:lnTo>
                  <a:lnTo>
                    <a:pt x="151213" y="696039"/>
                  </a:lnTo>
                  <a:lnTo>
                    <a:pt x="136928" y="683719"/>
                  </a:lnTo>
                  <a:lnTo>
                    <a:pt x="122643" y="670305"/>
                  </a:lnTo>
                  <a:lnTo>
                    <a:pt x="109150" y="656406"/>
                  </a:lnTo>
                  <a:lnTo>
                    <a:pt x="97861" y="642292"/>
                  </a:lnTo>
                  <a:lnTo>
                    <a:pt x="87552" y="625964"/>
                  </a:lnTo>
                  <a:lnTo>
                    <a:pt x="77679" y="608124"/>
                  </a:lnTo>
                  <a:lnTo>
                    <a:pt x="63195" y="580231"/>
                  </a:lnTo>
                  <a:lnTo>
                    <a:pt x="53623" y="561340"/>
                  </a:lnTo>
                  <a:lnTo>
                    <a:pt x="46195" y="542360"/>
                  </a:lnTo>
                  <a:lnTo>
                    <a:pt x="39454" y="522548"/>
                  </a:lnTo>
                  <a:lnTo>
                    <a:pt x="31167" y="500513"/>
                  </a:lnTo>
                  <a:lnTo>
                    <a:pt x="24307" y="479608"/>
                  </a:lnTo>
                  <a:lnTo>
                    <a:pt x="18614" y="459733"/>
                  </a:lnTo>
                  <a:lnTo>
                    <a:pt x="8491" y="421104"/>
                  </a:lnTo>
                  <a:lnTo>
                    <a:pt x="6061" y="411535"/>
                  </a:lnTo>
                  <a:lnTo>
                    <a:pt x="5477" y="394554"/>
                  </a:lnTo>
                  <a:lnTo>
                    <a:pt x="7070" y="378275"/>
                  </a:lnTo>
                  <a:lnTo>
                    <a:pt x="7777" y="360457"/>
                  </a:lnTo>
                  <a:lnTo>
                    <a:pt x="3858" y="341954"/>
                  </a:lnTo>
                  <a:lnTo>
                    <a:pt x="592" y="332575"/>
                  </a:lnTo>
                  <a:lnTo>
                    <a:pt x="0" y="323147"/>
                  </a:lnTo>
                  <a:lnTo>
                    <a:pt x="3578" y="304206"/>
                  </a:lnTo>
                  <a:lnTo>
                    <a:pt x="10458" y="285204"/>
                  </a:lnTo>
                  <a:lnTo>
                    <a:pt x="18809" y="266969"/>
                  </a:lnTo>
                  <a:lnTo>
                    <a:pt x="27811" y="250927"/>
                  </a:lnTo>
                  <a:lnTo>
                    <a:pt x="39220" y="233743"/>
                  </a:lnTo>
                  <a:lnTo>
                    <a:pt x="53023" y="216316"/>
                  </a:lnTo>
                  <a:lnTo>
                    <a:pt x="61149" y="208335"/>
                  </a:lnTo>
                  <a:lnTo>
                    <a:pt x="69741" y="200633"/>
                  </a:lnTo>
                  <a:lnTo>
                    <a:pt x="85637" y="185726"/>
                  </a:lnTo>
                  <a:lnTo>
                    <a:pt x="100640" y="171957"/>
                  </a:lnTo>
                  <a:lnTo>
                    <a:pt x="115246" y="160545"/>
                  </a:lnTo>
                  <a:lnTo>
                    <a:pt x="129674" y="150182"/>
                  </a:lnTo>
                  <a:lnTo>
                    <a:pt x="158340" y="130594"/>
                  </a:lnTo>
                  <a:lnTo>
                    <a:pt x="170524" y="120995"/>
                  </a:lnTo>
                  <a:lnTo>
                    <a:pt x="182023" y="112231"/>
                  </a:lnTo>
                  <a:lnTo>
                    <a:pt x="200298" y="102834"/>
                  </a:lnTo>
                  <a:lnTo>
                    <a:pt x="212239" y="95023"/>
                  </a:lnTo>
                  <a:lnTo>
                    <a:pt x="227174" y="86665"/>
                  </a:lnTo>
                  <a:lnTo>
                    <a:pt x="228049" y="86976"/>
                  </a:lnTo>
                  <a:lnTo>
                    <a:pt x="228633" y="87977"/>
                  </a:lnTo>
                  <a:lnTo>
                    <a:pt x="229281" y="91207"/>
                  </a:lnTo>
                  <a:lnTo>
                    <a:pt x="229731" y="105840"/>
                  </a:lnTo>
                  <a:lnTo>
                    <a:pt x="225987" y="122813"/>
                  </a:lnTo>
                  <a:lnTo>
                    <a:pt x="217611" y="150676"/>
                  </a:lnTo>
                  <a:lnTo>
                    <a:pt x="213006" y="167756"/>
                  </a:lnTo>
                  <a:lnTo>
                    <a:pt x="210429" y="185930"/>
                  </a:lnTo>
                  <a:lnTo>
                    <a:pt x="209285" y="204591"/>
                  </a:lnTo>
                  <a:lnTo>
                    <a:pt x="208776" y="223468"/>
                  </a:lnTo>
                  <a:lnTo>
                    <a:pt x="206433" y="242441"/>
                  </a:lnTo>
                  <a:lnTo>
                    <a:pt x="203540" y="261457"/>
                  </a:lnTo>
                  <a:lnTo>
                    <a:pt x="202254" y="280492"/>
                  </a:lnTo>
                  <a:lnTo>
                    <a:pt x="205915" y="299535"/>
                  </a:lnTo>
                  <a:lnTo>
                    <a:pt x="209114" y="309058"/>
                  </a:lnTo>
                  <a:lnTo>
                    <a:pt x="210553" y="325990"/>
                  </a:lnTo>
                  <a:lnTo>
                    <a:pt x="208546" y="340659"/>
                  </a:lnTo>
                  <a:lnTo>
                    <a:pt x="206899" y="346793"/>
                  </a:lnTo>
                  <a:lnTo>
                    <a:pt x="201225" y="363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269"/>
            <p:cNvSpPr/>
            <p:nvPr/>
          </p:nvSpPr>
          <p:spPr>
            <a:xfrm>
              <a:off x="893128" y="2793206"/>
              <a:ext cx="128429" cy="235745"/>
            </a:xfrm>
            <a:custGeom>
              <a:avLst/>
              <a:gdLst/>
              <a:ahLst/>
              <a:cxnLst/>
              <a:rect l="0" t="0" r="0" b="0"/>
              <a:pathLst>
                <a:path w="128429" h="235745">
                  <a:moveTo>
                    <a:pt x="71278" y="0"/>
                  </a:moveTo>
                  <a:lnTo>
                    <a:pt x="71278" y="3793"/>
                  </a:lnTo>
                  <a:lnTo>
                    <a:pt x="70484" y="5703"/>
                  </a:lnTo>
                  <a:lnTo>
                    <a:pt x="67485" y="9943"/>
                  </a:lnTo>
                  <a:lnTo>
                    <a:pt x="64781" y="12185"/>
                  </a:lnTo>
                  <a:lnTo>
                    <a:pt x="61390" y="14473"/>
                  </a:lnTo>
                  <a:lnTo>
                    <a:pt x="57542" y="16792"/>
                  </a:lnTo>
                  <a:lnTo>
                    <a:pt x="53389" y="19926"/>
                  </a:lnTo>
                  <a:lnTo>
                    <a:pt x="49033" y="23603"/>
                  </a:lnTo>
                  <a:lnTo>
                    <a:pt x="44542" y="27641"/>
                  </a:lnTo>
                  <a:lnTo>
                    <a:pt x="39960" y="32715"/>
                  </a:lnTo>
                  <a:lnTo>
                    <a:pt x="35318" y="38479"/>
                  </a:lnTo>
                  <a:lnTo>
                    <a:pt x="30636" y="44702"/>
                  </a:lnTo>
                  <a:lnTo>
                    <a:pt x="21200" y="57968"/>
                  </a:lnTo>
                  <a:lnTo>
                    <a:pt x="16461" y="64839"/>
                  </a:lnTo>
                  <a:lnTo>
                    <a:pt x="12508" y="71801"/>
                  </a:lnTo>
                  <a:lnTo>
                    <a:pt x="9079" y="78823"/>
                  </a:lnTo>
                  <a:lnTo>
                    <a:pt x="6000" y="85886"/>
                  </a:lnTo>
                  <a:lnTo>
                    <a:pt x="3946" y="92976"/>
                  </a:lnTo>
                  <a:lnTo>
                    <a:pt x="2578" y="100084"/>
                  </a:lnTo>
                  <a:lnTo>
                    <a:pt x="1665" y="107204"/>
                  </a:lnTo>
                  <a:lnTo>
                    <a:pt x="1057" y="113538"/>
                  </a:lnTo>
                  <a:lnTo>
                    <a:pt x="651" y="119348"/>
                  </a:lnTo>
                  <a:lnTo>
                    <a:pt x="381" y="124809"/>
                  </a:lnTo>
                  <a:lnTo>
                    <a:pt x="80" y="137227"/>
                  </a:lnTo>
                  <a:lnTo>
                    <a:pt x="0" y="143872"/>
                  </a:lnTo>
                  <a:lnTo>
                    <a:pt x="741" y="150683"/>
                  </a:lnTo>
                  <a:lnTo>
                    <a:pt x="2028" y="157605"/>
                  </a:lnTo>
                  <a:lnTo>
                    <a:pt x="3680" y="164602"/>
                  </a:lnTo>
                  <a:lnTo>
                    <a:pt x="6369" y="170853"/>
                  </a:lnTo>
                  <a:lnTo>
                    <a:pt x="9749" y="176608"/>
                  </a:lnTo>
                  <a:lnTo>
                    <a:pt x="13590" y="182032"/>
                  </a:lnTo>
                  <a:lnTo>
                    <a:pt x="17738" y="187236"/>
                  </a:lnTo>
                  <a:lnTo>
                    <a:pt x="22091" y="192293"/>
                  </a:lnTo>
                  <a:lnTo>
                    <a:pt x="26580" y="197251"/>
                  </a:lnTo>
                  <a:lnTo>
                    <a:pt x="31954" y="202145"/>
                  </a:lnTo>
                  <a:lnTo>
                    <a:pt x="37918" y="206994"/>
                  </a:lnTo>
                  <a:lnTo>
                    <a:pt x="44276" y="211815"/>
                  </a:lnTo>
                  <a:lnTo>
                    <a:pt x="50101" y="215822"/>
                  </a:lnTo>
                  <a:lnTo>
                    <a:pt x="55573" y="219288"/>
                  </a:lnTo>
                  <a:lnTo>
                    <a:pt x="60808" y="222392"/>
                  </a:lnTo>
                  <a:lnTo>
                    <a:pt x="66679" y="225255"/>
                  </a:lnTo>
                  <a:lnTo>
                    <a:pt x="72974" y="227958"/>
                  </a:lnTo>
                  <a:lnTo>
                    <a:pt x="79553" y="230553"/>
                  </a:lnTo>
                  <a:lnTo>
                    <a:pt x="85526" y="232283"/>
                  </a:lnTo>
                  <a:lnTo>
                    <a:pt x="91095" y="233437"/>
                  </a:lnTo>
                  <a:lnTo>
                    <a:pt x="96395" y="234206"/>
                  </a:lnTo>
                  <a:lnTo>
                    <a:pt x="101517" y="234718"/>
                  </a:lnTo>
                  <a:lnTo>
                    <a:pt x="106518" y="235060"/>
                  </a:lnTo>
                  <a:lnTo>
                    <a:pt x="115515" y="235440"/>
                  </a:lnTo>
                  <a:lnTo>
                    <a:pt x="128428" y="235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270"/>
            <p:cNvSpPr/>
            <p:nvPr/>
          </p:nvSpPr>
          <p:spPr>
            <a:xfrm>
              <a:off x="1071562" y="2844329"/>
              <a:ext cx="128454" cy="148903"/>
            </a:xfrm>
            <a:custGeom>
              <a:avLst/>
              <a:gdLst/>
              <a:ahLst/>
              <a:cxnLst/>
              <a:rect l="0" t="0" r="0" b="0"/>
              <a:pathLst>
                <a:path w="128454" h="148903">
                  <a:moveTo>
                    <a:pt x="0" y="70321"/>
                  </a:moveTo>
                  <a:lnTo>
                    <a:pt x="3792" y="66528"/>
                  </a:lnTo>
                  <a:lnTo>
                    <a:pt x="5703" y="65411"/>
                  </a:lnTo>
                  <a:lnTo>
                    <a:pt x="7771" y="64666"/>
                  </a:lnTo>
                  <a:lnTo>
                    <a:pt x="9943" y="64170"/>
                  </a:lnTo>
                  <a:lnTo>
                    <a:pt x="13773" y="63839"/>
                  </a:lnTo>
                  <a:lnTo>
                    <a:pt x="18707" y="63618"/>
                  </a:lnTo>
                  <a:lnTo>
                    <a:pt x="24377" y="63471"/>
                  </a:lnTo>
                  <a:lnTo>
                    <a:pt x="29745" y="62579"/>
                  </a:lnTo>
                  <a:lnTo>
                    <a:pt x="34912" y="61191"/>
                  </a:lnTo>
                  <a:lnTo>
                    <a:pt x="39943" y="59472"/>
                  </a:lnTo>
                  <a:lnTo>
                    <a:pt x="45679" y="58325"/>
                  </a:lnTo>
                  <a:lnTo>
                    <a:pt x="51884" y="57561"/>
                  </a:lnTo>
                  <a:lnTo>
                    <a:pt x="58402" y="57052"/>
                  </a:lnTo>
                  <a:lnTo>
                    <a:pt x="64334" y="55919"/>
                  </a:lnTo>
                  <a:lnTo>
                    <a:pt x="69877" y="54369"/>
                  </a:lnTo>
                  <a:lnTo>
                    <a:pt x="75160" y="52543"/>
                  </a:lnTo>
                  <a:lnTo>
                    <a:pt x="80269" y="50531"/>
                  </a:lnTo>
                  <a:lnTo>
                    <a:pt x="85263" y="48396"/>
                  </a:lnTo>
                  <a:lnTo>
                    <a:pt x="95044" y="43908"/>
                  </a:lnTo>
                  <a:lnTo>
                    <a:pt x="104684" y="39267"/>
                  </a:lnTo>
                  <a:lnTo>
                    <a:pt x="108683" y="36918"/>
                  </a:lnTo>
                  <a:lnTo>
                    <a:pt x="112143" y="34559"/>
                  </a:lnTo>
                  <a:lnTo>
                    <a:pt x="115243" y="32192"/>
                  </a:lnTo>
                  <a:lnTo>
                    <a:pt x="118104" y="29820"/>
                  </a:lnTo>
                  <a:lnTo>
                    <a:pt x="120804" y="27445"/>
                  </a:lnTo>
                  <a:lnTo>
                    <a:pt x="123399" y="25068"/>
                  </a:lnTo>
                  <a:lnTo>
                    <a:pt x="125128" y="22690"/>
                  </a:lnTo>
                  <a:lnTo>
                    <a:pt x="126281" y="20310"/>
                  </a:lnTo>
                  <a:lnTo>
                    <a:pt x="127050" y="17930"/>
                  </a:lnTo>
                  <a:lnTo>
                    <a:pt x="127563" y="15550"/>
                  </a:lnTo>
                  <a:lnTo>
                    <a:pt x="127904" y="13170"/>
                  </a:lnTo>
                  <a:lnTo>
                    <a:pt x="128453" y="7438"/>
                  </a:lnTo>
                  <a:lnTo>
                    <a:pt x="126411" y="4537"/>
                  </a:lnTo>
                  <a:lnTo>
                    <a:pt x="124755" y="2652"/>
                  </a:lnTo>
                  <a:lnTo>
                    <a:pt x="122064" y="1396"/>
                  </a:lnTo>
                  <a:lnTo>
                    <a:pt x="118682" y="558"/>
                  </a:lnTo>
                  <a:lnTo>
                    <a:pt x="114840" y="0"/>
                  </a:lnTo>
                  <a:lnTo>
                    <a:pt x="110691" y="421"/>
                  </a:lnTo>
                  <a:lnTo>
                    <a:pt x="106338" y="1496"/>
                  </a:lnTo>
                  <a:lnTo>
                    <a:pt x="101848" y="3006"/>
                  </a:lnTo>
                  <a:lnTo>
                    <a:pt x="97268" y="4807"/>
                  </a:lnTo>
                  <a:lnTo>
                    <a:pt x="92626" y="6801"/>
                  </a:lnTo>
                  <a:lnTo>
                    <a:pt x="87945" y="8924"/>
                  </a:lnTo>
                  <a:lnTo>
                    <a:pt x="82442" y="11134"/>
                  </a:lnTo>
                  <a:lnTo>
                    <a:pt x="69978" y="15705"/>
                  </a:lnTo>
                  <a:lnTo>
                    <a:pt x="64115" y="18829"/>
                  </a:lnTo>
                  <a:lnTo>
                    <a:pt x="58618" y="22499"/>
                  </a:lnTo>
                  <a:lnTo>
                    <a:pt x="53366" y="26533"/>
                  </a:lnTo>
                  <a:lnTo>
                    <a:pt x="48278" y="30810"/>
                  </a:lnTo>
                  <a:lnTo>
                    <a:pt x="43298" y="35249"/>
                  </a:lnTo>
                  <a:lnTo>
                    <a:pt x="33531" y="44415"/>
                  </a:lnTo>
                  <a:lnTo>
                    <a:pt x="23898" y="53780"/>
                  </a:lnTo>
                  <a:lnTo>
                    <a:pt x="19901" y="59293"/>
                  </a:lnTo>
                  <a:lnTo>
                    <a:pt x="16442" y="65350"/>
                  </a:lnTo>
                  <a:lnTo>
                    <a:pt x="13343" y="71770"/>
                  </a:lnTo>
                  <a:lnTo>
                    <a:pt x="11276" y="77637"/>
                  </a:lnTo>
                  <a:lnTo>
                    <a:pt x="9899" y="83135"/>
                  </a:lnTo>
                  <a:lnTo>
                    <a:pt x="8981" y="88389"/>
                  </a:lnTo>
                  <a:lnTo>
                    <a:pt x="8368" y="93479"/>
                  </a:lnTo>
                  <a:lnTo>
                    <a:pt x="7960" y="98459"/>
                  </a:lnTo>
                  <a:lnTo>
                    <a:pt x="7688" y="103367"/>
                  </a:lnTo>
                  <a:lnTo>
                    <a:pt x="8300" y="108227"/>
                  </a:lnTo>
                  <a:lnTo>
                    <a:pt x="9502" y="113054"/>
                  </a:lnTo>
                  <a:lnTo>
                    <a:pt x="11097" y="117859"/>
                  </a:lnTo>
                  <a:lnTo>
                    <a:pt x="13748" y="121857"/>
                  </a:lnTo>
                  <a:lnTo>
                    <a:pt x="17103" y="125316"/>
                  </a:lnTo>
                  <a:lnTo>
                    <a:pt x="20927" y="128415"/>
                  </a:lnTo>
                  <a:lnTo>
                    <a:pt x="24270" y="131275"/>
                  </a:lnTo>
                  <a:lnTo>
                    <a:pt x="27293" y="133976"/>
                  </a:lnTo>
                  <a:lnTo>
                    <a:pt x="30101" y="136570"/>
                  </a:lnTo>
                  <a:lnTo>
                    <a:pt x="34355" y="139093"/>
                  </a:lnTo>
                  <a:lnTo>
                    <a:pt x="39572" y="141569"/>
                  </a:lnTo>
                  <a:lnTo>
                    <a:pt x="45431" y="144013"/>
                  </a:lnTo>
                  <a:lnTo>
                    <a:pt x="50925" y="145643"/>
                  </a:lnTo>
                  <a:lnTo>
                    <a:pt x="56175" y="146729"/>
                  </a:lnTo>
                  <a:lnTo>
                    <a:pt x="61263" y="147453"/>
                  </a:lnTo>
                  <a:lnTo>
                    <a:pt x="67829" y="147936"/>
                  </a:lnTo>
                  <a:lnTo>
                    <a:pt x="75382" y="148258"/>
                  </a:lnTo>
                  <a:lnTo>
                    <a:pt x="100012" y="1489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271"/>
            <p:cNvSpPr/>
            <p:nvPr/>
          </p:nvSpPr>
          <p:spPr>
            <a:xfrm>
              <a:off x="1235955" y="2793206"/>
              <a:ext cx="49921" cy="185738"/>
            </a:xfrm>
            <a:custGeom>
              <a:avLst/>
              <a:gdLst/>
              <a:ahLst/>
              <a:cxnLst/>
              <a:rect l="0" t="0" r="0" b="0"/>
              <a:pathLst>
                <a:path w="49921" h="185738">
                  <a:moveTo>
                    <a:pt x="7057" y="0"/>
                  </a:moveTo>
                  <a:lnTo>
                    <a:pt x="906" y="6151"/>
                  </a:lnTo>
                  <a:lnTo>
                    <a:pt x="355" y="10936"/>
                  </a:lnTo>
                  <a:lnTo>
                    <a:pt x="207" y="14434"/>
                  </a:lnTo>
                  <a:lnTo>
                    <a:pt x="0" y="30735"/>
                  </a:lnTo>
                  <a:lnTo>
                    <a:pt x="765" y="37159"/>
                  </a:lnTo>
                  <a:lnTo>
                    <a:pt x="2069" y="43823"/>
                  </a:lnTo>
                  <a:lnTo>
                    <a:pt x="3731" y="50646"/>
                  </a:lnTo>
                  <a:lnTo>
                    <a:pt x="5634" y="57576"/>
                  </a:lnTo>
                  <a:lnTo>
                    <a:pt x="12103" y="79501"/>
                  </a:lnTo>
                  <a:lnTo>
                    <a:pt x="19047" y="104959"/>
                  </a:lnTo>
                  <a:lnTo>
                    <a:pt x="23763" y="120467"/>
                  </a:lnTo>
                  <a:lnTo>
                    <a:pt x="30881" y="142585"/>
                  </a:lnTo>
                  <a:lnTo>
                    <a:pt x="33258" y="149032"/>
                  </a:lnTo>
                  <a:lnTo>
                    <a:pt x="35637" y="154917"/>
                  </a:lnTo>
                  <a:lnTo>
                    <a:pt x="38017" y="160428"/>
                  </a:lnTo>
                  <a:lnTo>
                    <a:pt x="42777" y="170785"/>
                  </a:lnTo>
                  <a:lnTo>
                    <a:pt x="49920" y="185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272"/>
            <p:cNvSpPr/>
            <p:nvPr/>
          </p:nvSpPr>
          <p:spPr>
            <a:xfrm>
              <a:off x="1343025" y="2778918"/>
              <a:ext cx="28576" cy="242889"/>
            </a:xfrm>
            <a:custGeom>
              <a:avLst/>
              <a:gdLst/>
              <a:ahLst/>
              <a:cxnLst/>
              <a:rect l="0" t="0" r="0" b="0"/>
              <a:pathLst>
                <a:path w="28576" h="242889">
                  <a:moveTo>
                    <a:pt x="0" y="0"/>
                  </a:moveTo>
                  <a:lnTo>
                    <a:pt x="0" y="44435"/>
                  </a:lnTo>
                  <a:lnTo>
                    <a:pt x="793" y="51848"/>
                  </a:lnTo>
                  <a:lnTo>
                    <a:pt x="2116" y="59965"/>
                  </a:lnTo>
                  <a:lnTo>
                    <a:pt x="3792" y="68552"/>
                  </a:lnTo>
                  <a:lnTo>
                    <a:pt x="4909" y="77452"/>
                  </a:lnTo>
                  <a:lnTo>
                    <a:pt x="5654" y="86560"/>
                  </a:lnTo>
                  <a:lnTo>
                    <a:pt x="6150" y="95806"/>
                  </a:lnTo>
                  <a:lnTo>
                    <a:pt x="7275" y="105146"/>
                  </a:lnTo>
                  <a:lnTo>
                    <a:pt x="8819" y="114547"/>
                  </a:lnTo>
                  <a:lnTo>
                    <a:pt x="10641" y="123990"/>
                  </a:lnTo>
                  <a:lnTo>
                    <a:pt x="11857" y="133460"/>
                  </a:lnTo>
                  <a:lnTo>
                    <a:pt x="12667" y="142949"/>
                  </a:lnTo>
                  <a:lnTo>
                    <a:pt x="13207" y="152449"/>
                  </a:lnTo>
                  <a:lnTo>
                    <a:pt x="14361" y="161164"/>
                  </a:lnTo>
                  <a:lnTo>
                    <a:pt x="15924" y="169355"/>
                  </a:lnTo>
                  <a:lnTo>
                    <a:pt x="17759" y="177197"/>
                  </a:lnTo>
                  <a:lnTo>
                    <a:pt x="18983" y="185601"/>
                  </a:lnTo>
                  <a:lnTo>
                    <a:pt x="19799" y="194377"/>
                  </a:lnTo>
                  <a:lnTo>
                    <a:pt x="20343" y="203404"/>
                  </a:lnTo>
                  <a:lnTo>
                    <a:pt x="21499" y="211009"/>
                  </a:lnTo>
                  <a:lnTo>
                    <a:pt x="23064" y="217667"/>
                  </a:lnTo>
                  <a:lnTo>
                    <a:pt x="24901" y="223692"/>
                  </a:lnTo>
                  <a:lnTo>
                    <a:pt x="26125" y="228503"/>
                  </a:lnTo>
                  <a:lnTo>
                    <a:pt x="26942" y="232505"/>
                  </a:lnTo>
                  <a:lnTo>
                    <a:pt x="28575" y="2428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273"/>
            <p:cNvSpPr/>
            <p:nvPr/>
          </p:nvSpPr>
          <p:spPr>
            <a:xfrm>
              <a:off x="1636016" y="2823330"/>
              <a:ext cx="162544" cy="346797"/>
            </a:xfrm>
            <a:custGeom>
              <a:avLst/>
              <a:gdLst/>
              <a:ahLst/>
              <a:cxnLst/>
              <a:rect l="0" t="0" r="0" b="0"/>
              <a:pathLst>
                <a:path w="162544" h="346797">
                  <a:moveTo>
                    <a:pt x="7046" y="105607"/>
                  </a:moveTo>
                  <a:lnTo>
                    <a:pt x="3254" y="109399"/>
                  </a:lnTo>
                  <a:lnTo>
                    <a:pt x="2930" y="112104"/>
                  </a:lnTo>
                  <a:lnTo>
                    <a:pt x="4688" y="119343"/>
                  </a:lnTo>
                  <a:lnTo>
                    <a:pt x="5474" y="125083"/>
                  </a:lnTo>
                  <a:lnTo>
                    <a:pt x="5998" y="132085"/>
                  </a:lnTo>
                  <a:lnTo>
                    <a:pt x="6347" y="139928"/>
                  </a:lnTo>
                  <a:lnTo>
                    <a:pt x="6736" y="157109"/>
                  </a:lnTo>
                  <a:lnTo>
                    <a:pt x="6839" y="166135"/>
                  </a:lnTo>
                  <a:lnTo>
                    <a:pt x="8496" y="176122"/>
                  </a:lnTo>
                  <a:lnTo>
                    <a:pt x="11187" y="186748"/>
                  </a:lnTo>
                  <a:lnTo>
                    <a:pt x="14569" y="197801"/>
                  </a:lnTo>
                  <a:lnTo>
                    <a:pt x="16824" y="209138"/>
                  </a:lnTo>
                  <a:lnTo>
                    <a:pt x="18327" y="220666"/>
                  </a:lnTo>
                  <a:lnTo>
                    <a:pt x="19330" y="232319"/>
                  </a:lnTo>
                  <a:lnTo>
                    <a:pt x="20791" y="243263"/>
                  </a:lnTo>
                  <a:lnTo>
                    <a:pt x="22560" y="253734"/>
                  </a:lnTo>
                  <a:lnTo>
                    <a:pt x="24532" y="263890"/>
                  </a:lnTo>
                  <a:lnTo>
                    <a:pt x="28841" y="283640"/>
                  </a:lnTo>
                  <a:lnTo>
                    <a:pt x="31101" y="293352"/>
                  </a:lnTo>
                  <a:lnTo>
                    <a:pt x="32608" y="302208"/>
                  </a:lnTo>
                  <a:lnTo>
                    <a:pt x="33612" y="310493"/>
                  </a:lnTo>
                  <a:lnTo>
                    <a:pt x="34282" y="318398"/>
                  </a:lnTo>
                  <a:lnTo>
                    <a:pt x="35522" y="324461"/>
                  </a:lnTo>
                  <a:lnTo>
                    <a:pt x="39017" y="333315"/>
                  </a:lnTo>
                  <a:lnTo>
                    <a:pt x="41099" y="339896"/>
                  </a:lnTo>
                  <a:lnTo>
                    <a:pt x="42436" y="346796"/>
                  </a:lnTo>
                  <a:lnTo>
                    <a:pt x="42546" y="346569"/>
                  </a:lnTo>
                  <a:lnTo>
                    <a:pt x="42736" y="338402"/>
                  </a:lnTo>
                  <a:lnTo>
                    <a:pt x="40635" y="329722"/>
                  </a:lnTo>
                  <a:lnTo>
                    <a:pt x="38964" y="324073"/>
                  </a:lnTo>
                  <a:lnTo>
                    <a:pt x="37056" y="316339"/>
                  </a:lnTo>
                  <a:lnTo>
                    <a:pt x="32819" y="297161"/>
                  </a:lnTo>
                  <a:lnTo>
                    <a:pt x="25972" y="264052"/>
                  </a:lnTo>
                  <a:lnTo>
                    <a:pt x="18916" y="225314"/>
                  </a:lnTo>
                  <a:lnTo>
                    <a:pt x="11798" y="183674"/>
                  </a:lnTo>
                  <a:lnTo>
                    <a:pt x="10214" y="170351"/>
                  </a:lnTo>
                  <a:lnTo>
                    <a:pt x="9158" y="157501"/>
                  </a:lnTo>
                  <a:lnTo>
                    <a:pt x="8454" y="144966"/>
                  </a:lnTo>
                  <a:lnTo>
                    <a:pt x="7191" y="133434"/>
                  </a:lnTo>
                  <a:lnTo>
                    <a:pt x="5555" y="122571"/>
                  </a:lnTo>
                  <a:lnTo>
                    <a:pt x="3671" y="112153"/>
                  </a:lnTo>
                  <a:lnTo>
                    <a:pt x="2415" y="102034"/>
                  </a:lnTo>
                  <a:lnTo>
                    <a:pt x="1577" y="92112"/>
                  </a:lnTo>
                  <a:lnTo>
                    <a:pt x="1019" y="82323"/>
                  </a:lnTo>
                  <a:lnTo>
                    <a:pt x="399" y="65096"/>
                  </a:lnTo>
                  <a:lnTo>
                    <a:pt x="0" y="38426"/>
                  </a:lnTo>
                  <a:lnTo>
                    <a:pt x="2063" y="27859"/>
                  </a:lnTo>
                  <a:lnTo>
                    <a:pt x="5625" y="18665"/>
                  </a:lnTo>
                  <a:lnTo>
                    <a:pt x="9854" y="11933"/>
                  </a:lnTo>
                  <a:lnTo>
                    <a:pt x="14380" y="6295"/>
                  </a:lnTo>
                  <a:lnTo>
                    <a:pt x="16698" y="3680"/>
                  </a:lnTo>
                  <a:lnTo>
                    <a:pt x="19830" y="1937"/>
                  </a:lnTo>
                  <a:lnTo>
                    <a:pt x="23507" y="775"/>
                  </a:lnTo>
                  <a:lnTo>
                    <a:pt x="27545" y="0"/>
                  </a:lnTo>
                  <a:lnTo>
                    <a:pt x="32618" y="278"/>
                  </a:lnTo>
                  <a:lnTo>
                    <a:pt x="38382" y="1256"/>
                  </a:lnTo>
                  <a:lnTo>
                    <a:pt x="44605" y="2702"/>
                  </a:lnTo>
                  <a:lnTo>
                    <a:pt x="51136" y="5254"/>
                  </a:lnTo>
                  <a:lnTo>
                    <a:pt x="57870" y="8543"/>
                  </a:lnTo>
                  <a:lnTo>
                    <a:pt x="64742" y="12322"/>
                  </a:lnTo>
                  <a:lnTo>
                    <a:pt x="72497" y="17223"/>
                  </a:lnTo>
                  <a:lnTo>
                    <a:pt x="80843" y="22872"/>
                  </a:lnTo>
                  <a:lnTo>
                    <a:pt x="89581" y="29019"/>
                  </a:lnTo>
                  <a:lnTo>
                    <a:pt x="97789" y="35498"/>
                  </a:lnTo>
                  <a:lnTo>
                    <a:pt x="105641" y="42199"/>
                  </a:lnTo>
                  <a:lnTo>
                    <a:pt x="113257" y="49048"/>
                  </a:lnTo>
                  <a:lnTo>
                    <a:pt x="128070" y="63007"/>
                  </a:lnTo>
                  <a:lnTo>
                    <a:pt x="135354" y="70063"/>
                  </a:lnTo>
                  <a:lnTo>
                    <a:pt x="141003" y="76355"/>
                  </a:lnTo>
                  <a:lnTo>
                    <a:pt x="145563" y="82137"/>
                  </a:lnTo>
                  <a:lnTo>
                    <a:pt x="149397" y="87579"/>
                  </a:lnTo>
                  <a:lnTo>
                    <a:pt x="152747" y="93588"/>
                  </a:lnTo>
                  <a:lnTo>
                    <a:pt x="155774" y="99976"/>
                  </a:lnTo>
                  <a:lnTo>
                    <a:pt x="158585" y="106615"/>
                  </a:lnTo>
                  <a:lnTo>
                    <a:pt x="160460" y="112629"/>
                  </a:lnTo>
                  <a:lnTo>
                    <a:pt x="161709" y="118226"/>
                  </a:lnTo>
                  <a:lnTo>
                    <a:pt x="162543" y="123545"/>
                  </a:lnTo>
                  <a:lnTo>
                    <a:pt x="161352" y="133688"/>
                  </a:lnTo>
                  <a:lnTo>
                    <a:pt x="159923" y="138615"/>
                  </a:lnTo>
                  <a:lnTo>
                    <a:pt x="157383" y="142693"/>
                  </a:lnTo>
                  <a:lnTo>
                    <a:pt x="154102" y="146206"/>
                  </a:lnTo>
                  <a:lnTo>
                    <a:pt x="150327" y="149342"/>
                  </a:lnTo>
                  <a:lnTo>
                    <a:pt x="146223" y="153020"/>
                  </a:lnTo>
                  <a:lnTo>
                    <a:pt x="137430" y="161340"/>
                  </a:lnTo>
                  <a:lnTo>
                    <a:pt x="132069" y="164193"/>
                  </a:lnTo>
                  <a:lnTo>
                    <a:pt x="126113" y="166096"/>
                  </a:lnTo>
                  <a:lnTo>
                    <a:pt x="119762" y="167364"/>
                  </a:lnTo>
                  <a:lnTo>
                    <a:pt x="113146" y="169004"/>
                  </a:lnTo>
                  <a:lnTo>
                    <a:pt x="106354" y="170890"/>
                  </a:lnTo>
                  <a:lnTo>
                    <a:pt x="99445" y="172942"/>
                  </a:lnTo>
                  <a:lnTo>
                    <a:pt x="92458" y="174309"/>
                  </a:lnTo>
                  <a:lnTo>
                    <a:pt x="85419" y="175221"/>
                  </a:lnTo>
                  <a:lnTo>
                    <a:pt x="78345" y="175829"/>
                  </a:lnTo>
                  <a:lnTo>
                    <a:pt x="71247" y="175440"/>
                  </a:lnTo>
                  <a:lnTo>
                    <a:pt x="64134" y="174387"/>
                  </a:lnTo>
                  <a:lnTo>
                    <a:pt x="57011" y="172892"/>
                  </a:lnTo>
                  <a:lnTo>
                    <a:pt x="49881" y="171895"/>
                  </a:lnTo>
                  <a:lnTo>
                    <a:pt x="42747" y="171230"/>
                  </a:lnTo>
                  <a:lnTo>
                    <a:pt x="30057" y="170492"/>
                  </a:lnTo>
                  <a:lnTo>
                    <a:pt x="14190" y="1699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274"/>
            <p:cNvSpPr/>
            <p:nvPr/>
          </p:nvSpPr>
          <p:spPr>
            <a:xfrm>
              <a:off x="1815054" y="2878957"/>
              <a:ext cx="149478" cy="105676"/>
            </a:xfrm>
            <a:custGeom>
              <a:avLst/>
              <a:gdLst/>
              <a:ahLst/>
              <a:cxnLst/>
              <a:rect l="0" t="0" r="0" b="0"/>
              <a:pathLst>
                <a:path w="149478" h="105676">
                  <a:moveTo>
                    <a:pt x="120902" y="14261"/>
                  </a:moveTo>
                  <a:lnTo>
                    <a:pt x="120902" y="10469"/>
                  </a:lnTo>
                  <a:lnTo>
                    <a:pt x="120108" y="9352"/>
                  </a:lnTo>
                  <a:lnTo>
                    <a:pt x="118785" y="8607"/>
                  </a:lnTo>
                  <a:lnTo>
                    <a:pt x="114751" y="7411"/>
                  </a:lnTo>
                  <a:lnTo>
                    <a:pt x="112083" y="5132"/>
                  </a:lnTo>
                  <a:lnTo>
                    <a:pt x="110260" y="3412"/>
                  </a:lnTo>
                  <a:lnTo>
                    <a:pt x="107457" y="2266"/>
                  </a:lnTo>
                  <a:lnTo>
                    <a:pt x="104001" y="1502"/>
                  </a:lnTo>
                  <a:lnTo>
                    <a:pt x="100110" y="992"/>
                  </a:lnTo>
                  <a:lnTo>
                    <a:pt x="95928" y="653"/>
                  </a:lnTo>
                  <a:lnTo>
                    <a:pt x="91553" y="426"/>
                  </a:lnTo>
                  <a:lnTo>
                    <a:pt x="82458" y="175"/>
                  </a:lnTo>
                  <a:lnTo>
                    <a:pt x="58944" y="0"/>
                  </a:lnTo>
                  <a:lnTo>
                    <a:pt x="54197" y="785"/>
                  </a:lnTo>
                  <a:lnTo>
                    <a:pt x="49444" y="2102"/>
                  </a:lnTo>
                  <a:lnTo>
                    <a:pt x="44688" y="3774"/>
                  </a:lnTo>
                  <a:lnTo>
                    <a:pt x="39930" y="6476"/>
                  </a:lnTo>
                  <a:lnTo>
                    <a:pt x="35171" y="9865"/>
                  </a:lnTo>
                  <a:lnTo>
                    <a:pt x="30410" y="13712"/>
                  </a:lnTo>
                  <a:lnTo>
                    <a:pt x="25649" y="17863"/>
                  </a:lnTo>
                  <a:lnTo>
                    <a:pt x="20888" y="22219"/>
                  </a:lnTo>
                  <a:lnTo>
                    <a:pt x="16125" y="26710"/>
                  </a:lnTo>
                  <a:lnTo>
                    <a:pt x="12157" y="31292"/>
                  </a:lnTo>
                  <a:lnTo>
                    <a:pt x="8718" y="35934"/>
                  </a:lnTo>
                  <a:lnTo>
                    <a:pt x="5631" y="40616"/>
                  </a:lnTo>
                  <a:lnTo>
                    <a:pt x="3573" y="46118"/>
                  </a:lnTo>
                  <a:lnTo>
                    <a:pt x="2202" y="52168"/>
                  </a:lnTo>
                  <a:lnTo>
                    <a:pt x="1287" y="58583"/>
                  </a:lnTo>
                  <a:lnTo>
                    <a:pt x="677" y="64446"/>
                  </a:lnTo>
                  <a:lnTo>
                    <a:pt x="271" y="69943"/>
                  </a:lnTo>
                  <a:lnTo>
                    <a:pt x="0" y="75195"/>
                  </a:lnTo>
                  <a:lnTo>
                    <a:pt x="613" y="79490"/>
                  </a:lnTo>
                  <a:lnTo>
                    <a:pt x="1816" y="83147"/>
                  </a:lnTo>
                  <a:lnTo>
                    <a:pt x="3411" y="86379"/>
                  </a:lnTo>
                  <a:lnTo>
                    <a:pt x="6062" y="89327"/>
                  </a:lnTo>
                  <a:lnTo>
                    <a:pt x="9417" y="92086"/>
                  </a:lnTo>
                  <a:lnTo>
                    <a:pt x="13241" y="94720"/>
                  </a:lnTo>
                  <a:lnTo>
                    <a:pt x="17378" y="97269"/>
                  </a:lnTo>
                  <a:lnTo>
                    <a:pt x="21724" y="99762"/>
                  </a:lnTo>
                  <a:lnTo>
                    <a:pt x="26208" y="102218"/>
                  </a:lnTo>
                  <a:lnTo>
                    <a:pt x="30785" y="103855"/>
                  </a:lnTo>
                  <a:lnTo>
                    <a:pt x="35424" y="104947"/>
                  </a:lnTo>
                  <a:lnTo>
                    <a:pt x="40104" y="105675"/>
                  </a:lnTo>
                  <a:lnTo>
                    <a:pt x="45605" y="105366"/>
                  </a:lnTo>
                  <a:lnTo>
                    <a:pt x="51654" y="104366"/>
                  </a:lnTo>
                  <a:lnTo>
                    <a:pt x="58068" y="102906"/>
                  </a:lnTo>
                  <a:lnTo>
                    <a:pt x="63137" y="101139"/>
                  </a:lnTo>
                  <a:lnTo>
                    <a:pt x="67311" y="99167"/>
                  </a:lnTo>
                  <a:lnTo>
                    <a:pt x="70887" y="97059"/>
                  </a:lnTo>
                  <a:lnTo>
                    <a:pt x="74859" y="94066"/>
                  </a:lnTo>
                  <a:lnTo>
                    <a:pt x="79094" y="90483"/>
                  </a:lnTo>
                  <a:lnTo>
                    <a:pt x="83505" y="86507"/>
                  </a:lnTo>
                  <a:lnTo>
                    <a:pt x="92639" y="77856"/>
                  </a:lnTo>
                  <a:lnTo>
                    <a:pt x="97298" y="73326"/>
                  </a:lnTo>
                  <a:lnTo>
                    <a:pt x="100403" y="68719"/>
                  </a:lnTo>
                  <a:lnTo>
                    <a:pt x="102473" y="64060"/>
                  </a:lnTo>
                  <a:lnTo>
                    <a:pt x="103854" y="59367"/>
                  </a:lnTo>
                  <a:lnTo>
                    <a:pt x="105568" y="54650"/>
                  </a:lnTo>
                  <a:lnTo>
                    <a:pt x="107504" y="49918"/>
                  </a:lnTo>
                  <a:lnTo>
                    <a:pt x="109589" y="45176"/>
                  </a:lnTo>
                  <a:lnTo>
                    <a:pt x="110979" y="41221"/>
                  </a:lnTo>
                  <a:lnTo>
                    <a:pt x="111905" y="37791"/>
                  </a:lnTo>
                  <a:lnTo>
                    <a:pt x="112523" y="34710"/>
                  </a:lnTo>
                  <a:lnTo>
                    <a:pt x="112934" y="31863"/>
                  </a:lnTo>
                  <a:lnTo>
                    <a:pt x="113209" y="29171"/>
                  </a:lnTo>
                  <a:lnTo>
                    <a:pt x="113392" y="26582"/>
                  </a:lnTo>
                  <a:lnTo>
                    <a:pt x="113514" y="24063"/>
                  </a:lnTo>
                  <a:lnTo>
                    <a:pt x="113726" y="15708"/>
                  </a:lnTo>
                  <a:lnTo>
                    <a:pt x="112943" y="15226"/>
                  </a:lnTo>
                  <a:lnTo>
                    <a:pt x="109956" y="14690"/>
                  </a:lnTo>
                  <a:lnTo>
                    <a:pt x="108842" y="15341"/>
                  </a:lnTo>
                  <a:lnTo>
                    <a:pt x="108100" y="16568"/>
                  </a:lnTo>
                  <a:lnTo>
                    <a:pt x="107604" y="18181"/>
                  </a:lnTo>
                  <a:lnTo>
                    <a:pt x="107274" y="20049"/>
                  </a:lnTo>
                  <a:lnTo>
                    <a:pt x="107055" y="22089"/>
                  </a:lnTo>
                  <a:lnTo>
                    <a:pt x="106908" y="24242"/>
                  </a:lnTo>
                  <a:lnTo>
                    <a:pt x="107604" y="27265"/>
                  </a:lnTo>
                  <a:lnTo>
                    <a:pt x="108862" y="30868"/>
                  </a:lnTo>
                  <a:lnTo>
                    <a:pt x="110494" y="34857"/>
                  </a:lnTo>
                  <a:lnTo>
                    <a:pt x="111582" y="39105"/>
                  </a:lnTo>
                  <a:lnTo>
                    <a:pt x="112307" y="43523"/>
                  </a:lnTo>
                  <a:lnTo>
                    <a:pt x="112791" y="48057"/>
                  </a:lnTo>
                  <a:lnTo>
                    <a:pt x="113907" y="52667"/>
                  </a:lnTo>
                  <a:lnTo>
                    <a:pt x="115445" y="57327"/>
                  </a:lnTo>
                  <a:lnTo>
                    <a:pt x="117264" y="62022"/>
                  </a:lnTo>
                  <a:lnTo>
                    <a:pt x="120064" y="66739"/>
                  </a:lnTo>
                  <a:lnTo>
                    <a:pt x="123518" y="71471"/>
                  </a:lnTo>
                  <a:lnTo>
                    <a:pt x="127409" y="76214"/>
                  </a:lnTo>
                  <a:lnTo>
                    <a:pt x="130796" y="80169"/>
                  </a:lnTo>
                  <a:lnTo>
                    <a:pt x="133848" y="83600"/>
                  </a:lnTo>
                  <a:lnTo>
                    <a:pt x="139356" y="89528"/>
                  </a:lnTo>
                  <a:lnTo>
                    <a:pt x="149477" y="999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275"/>
            <p:cNvSpPr/>
            <p:nvPr/>
          </p:nvSpPr>
          <p:spPr>
            <a:xfrm>
              <a:off x="2028825" y="2828925"/>
              <a:ext cx="57151" cy="142723"/>
            </a:xfrm>
            <a:custGeom>
              <a:avLst/>
              <a:gdLst/>
              <a:ahLst/>
              <a:cxnLst/>
              <a:rect l="0" t="0" r="0" b="0"/>
              <a:pathLst>
                <a:path w="57151" h="142723">
                  <a:moveTo>
                    <a:pt x="0" y="78581"/>
                  </a:moveTo>
                  <a:lnTo>
                    <a:pt x="0" y="92316"/>
                  </a:lnTo>
                  <a:lnTo>
                    <a:pt x="793" y="96469"/>
                  </a:lnTo>
                  <a:lnTo>
                    <a:pt x="2116" y="100825"/>
                  </a:lnTo>
                  <a:lnTo>
                    <a:pt x="3792" y="105316"/>
                  </a:lnTo>
                  <a:lnTo>
                    <a:pt x="4909" y="109105"/>
                  </a:lnTo>
                  <a:lnTo>
                    <a:pt x="5654" y="112424"/>
                  </a:lnTo>
                  <a:lnTo>
                    <a:pt x="6150" y="115430"/>
                  </a:lnTo>
                  <a:lnTo>
                    <a:pt x="6481" y="119022"/>
                  </a:lnTo>
                  <a:lnTo>
                    <a:pt x="6702" y="123004"/>
                  </a:lnTo>
                  <a:lnTo>
                    <a:pt x="6849" y="127247"/>
                  </a:lnTo>
                  <a:lnTo>
                    <a:pt x="7741" y="130868"/>
                  </a:lnTo>
                  <a:lnTo>
                    <a:pt x="9129" y="134077"/>
                  </a:lnTo>
                  <a:lnTo>
                    <a:pt x="14198" y="142722"/>
                  </a:lnTo>
                  <a:lnTo>
                    <a:pt x="14261" y="139037"/>
                  </a:lnTo>
                  <a:lnTo>
                    <a:pt x="13476" y="136347"/>
                  </a:lnTo>
                  <a:lnTo>
                    <a:pt x="12159" y="132967"/>
                  </a:lnTo>
                  <a:lnTo>
                    <a:pt x="10487" y="129126"/>
                  </a:lnTo>
                  <a:lnTo>
                    <a:pt x="9373" y="124978"/>
                  </a:lnTo>
                  <a:lnTo>
                    <a:pt x="8629" y="120625"/>
                  </a:lnTo>
                  <a:lnTo>
                    <a:pt x="8134" y="116135"/>
                  </a:lnTo>
                  <a:lnTo>
                    <a:pt x="7010" y="111554"/>
                  </a:lnTo>
                  <a:lnTo>
                    <a:pt x="5467" y="106913"/>
                  </a:lnTo>
                  <a:lnTo>
                    <a:pt x="3644" y="102232"/>
                  </a:lnTo>
                  <a:lnTo>
                    <a:pt x="2430" y="96729"/>
                  </a:lnTo>
                  <a:lnTo>
                    <a:pt x="1619" y="90680"/>
                  </a:lnTo>
                  <a:lnTo>
                    <a:pt x="1079" y="84265"/>
                  </a:lnTo>
                  <a:lnTo>
                    <a:pt x="719" y="78402"/>
                  </a:lnTo>
                  <a:lnTo>
                    <a:pt x="320" y="67654"/>
                  </a:lnTo>
                  <a:lnTo>
                    <a:pt x="42" y="39453"/>
                  </a:lnTo>
                  <a:lnTo>
                    <a:pt x="28" y="35827"/>
                  </a:lnTo>
                  <a:lnTo>
                    <a:pt x="812" y="31822"/>
                  </a:lnTo>
                  <a:lnTo>
                    <a:pt x="2129" y="27564"/>
                  </a:lnTo>
                  <a:lnTo>
                    <a:pt x="3800" y="23139"/>
                  </a:lnTo>
                  <a:lnTo>
                    <a:pt x="4915" y="19394"/>
                  </a:lnTo>
                  <a:lnTo>
                    <a:pt x="5658" y="16104"/>
                  </a:lnTo>
                  <a:lnTo>
                    <a:pt x="6153" y="13118"/>
                  </a:lnTo>
                  <a:lnTo>
                    <a:pt x="8071" y="10332"/>
                  </a:lnTo>
                  <a:lnTo>
                    <a:pt x="10936" y="7682"/>
                  </a:lnTo>
                  <a:lnTo>
                    <a:pt x="14435" y="5121"/>
                  </a:lnTo>
                  <a:lnTo>
                    <a:pt x="18354" y="3414"/>
                  </a:lnTo>
                  <a:lnTo>
                    <a:pt x="22555" y="2276"/>
                  </a:lnTo>
                  <a:lnTo>
                    <a:pt x="26943" y="1517"/>
                  </a:lnTo>
                  <a:lnTo>
                    <a:pt x="30662" y="1011"/>
                  </a:lnTo>
                  <a:lnTo>
                    <a:pt x="33935" y="674"/>
                  </a:lnTo>
                  <a:lnTo>
                    <a:pt x="36910" y="449"/>
                  </a:lnTo>
                  <a:lnTo>
                    <a:pt x="40482" y="299"/>
                  </a:lnTo>
                  <a:lnTo>
                    <a:pt x="571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276"/>
            <p:cNvSpPr/>
            <p:nvPr/>
          </p:nvSpPr>
          <p:spPr>
            <a:xfrm>
              <a:off x="2207418" y="2786062"/>
              <a:ext cx="35720" cy="214314"/>
            </a:xfrm>
            <a:custGeom>
              <a:avLst/>
              <a:gdLst/>
              <a:ahLst/>
              <a:cxnLst/>
              <a:rect l="0" t="0" r="0" b="0"/>
              <a:pathLst>
                <a:path w="35720" h="214314">
                  <a:moveTo>
                    <a:pt x="0" y="0"/>
                  </a:moveTo>
                  <a:lnTo>
                    <a:pt x="0" y="51552"/>
                  </a:lnTo>
                  <a:lnTo>
                    <a:pt x="794" y="58975"/>
                  </a:lnTo>
                  <a:lnTo>
                    <a:pt x="2117" y="67097"/>
                  </a:lnTo>
                  <a:lnTo>
                    <a:pt x="3793" y="75688"/>
                  </a:lnTo>
                  <a:lnTo>
                    <a:pt x="5704" y="83796"/>
                  </a:lnTo>
                  <a:lnTo>
                    <a:pt x="7771" y="91583"/>
                  </a:lnTo>
                  <a:lnTo>
                    <a:pt x="12185" y="107379"/>
                  </a:lnTo>
                  <a:lnTo>
                    <a:pt x="16793" y="124982"/>
                  </a:lnTo>
                  <a:lnTo>
                    <a:pt x="19133" y="133328"/>
                  </a:lnTo>
                  <a:lnTo>
                    <a:pt x="23850" y="148951"/>
                  </a:lnTo>
                  <a:lnTo>
                    <a:pt x="25425" y="156451"/>
                  </a:lnTo>
                  <a:lnTo>
                    <a:pt x="26475" y="163831"/>
                  </a:lnTo>
                  <a:lnTo>
                    <a:pt x="27175" y="171134"/>
                  </a:lnTo>
                  <a:lnTo>
                    <a:pt x="28436" y="177589"/>
                  </a:lnTo>
                  <a:lnTo>
                    <a:pt x="30070" y="183480"/>
                  </a:lnTo>
                  <a:lnTo>
                    <a:pt x="31953" y="188995"/>
                  </a:lnTo>
                  <a:lnTo>
                    <a:pt x="33208" y="193466"/>
                  </a:lnTo>
                  <a:lnTo>
                    <a:pt x="34045" y="197240"/>
                  </a:lnTo>
                  <a:lnTo>
                    <a:pt x="34975" y="203550"/>
                  </a:lnTo>
                  <a:lnTo>
                    <a:pt x="35223" y="206343"/>
                  </a:lnTo>
                  <a:lnTo>
                    <a:pt x="35719" y="2143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277"/>
            <p:cNvSpPr/>
            <p:nvPr/>
          </p:nvSpPr>
          <p:spPr>
            <a:xfrm>
              <a:off x="2143125" y="2907506"/>
              <a:ext cx="135732" cy="1"/>
            </a:xfrm>
            <a:custGeom>
              <a:avLst/>
              <a:gdLst/>
              <a:ahLst/>
              <a:cxnLst/>
              <a:rect l="0" t="0" r="0" b="0"/>
              <a:pathLst>
                <a:path w="135732" h="1">
                  <a:moveTo>
                    <a:pt x="0" y="0"/>
                  </a:moveTo>
                  <a:lnTo>
                    <a:pt x="13573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278"/>
            <p:cNvSpPr/>
            <p:nvPr/>
          </p:nvSpPr>
          <p:spPr>
            <a:xfrm>
              <a:off x="2478968" y="2864643"/>
              <a:ext cx="192374" cy="106825"/>
            </a:xfrm>
            <a:custGeom>
              <a:avLst/>
              <a:gdLst/>
              <a:ahLst/>
              <a:cxnLst/>
              <a:rect l="0" t="0" r="0" b="0"/>
              <a:pathLst>
                <a:path w="192374" h="106825">
                  <a:moveTo>
                    <a:pt x="7056" y="0"/>
                  </a:moveTo>
                  <a:lnTo>
                    <a:pt x="3264" y="3793"/>
                  </a:lnTo>
                  <a:lnTo>
                    <a:pt x="2147" y="6497"/>
                  </a:lnTo>
                  <a:lnTo>
                    <a:pt x="1402" y="9888"/>
                  </a:lnTo>
                  <a:lnTo>
                    <a:pt x="906" y="13736"/>
                  </a:lnTo>
                  <a:lnTo>
                    <a:pt x="575" y="17888"/>
                  </a:lnTo>
                  <a:lnTo>
                    <a:pt x="354" y="22244"/>
                  </a:lnTo>
                  <a:lnTo>
                    <a:pt x="109" y="31318"/>
                  </a:lnTo>
                  <a:lnTo>
                    <a:pt x="0" y="40642"/>
                  </a:lnTo>
                  <a:lnTo>
                    <a:pt x="765" y="45351"/>
                  </a:lnTo>
                  <a:lnTo>
                    <a:pt x="2068" y="50078"/>
                  </a:lnTo>
                  <a:lnTo>
                    <a:pt x="3731" y="54817"/>
                  </a:lnTo>
                  <a:lnTo>
                    <a:pt x="5633" y="58770"/>
                  </a:lnTo>
                  <a:lnTo>
                    <a:pt x="7695" y="62199"/>
                  </a:lnTo>
                  <a:lnTo>
                    <a:pt x="9863" y="65278"/>
                  </a:lnTo>
                  <a:lnTo>
                    <a:pt x="12103" y="68125"/>
                  </a:lnTo>
                  <a:lnTo>
                    <a:pt x="14390" y="70817"/>
                  </a:lnTo>
                  <a:lnTo>
                    <a:pt x="16708" y="73405"/>
                  </a:lnTo>
                  <a:lnTo>
                    <a:pt x="21400" y="78398"/>
                  </a:lnTo>
                  <a:lnTo>
                    <a:pt x="23763" y="80840"/>
                  </a:lnTo>
                  <a:lnTo>
                    <a:pt x="26925" y="82469"/>
                  </a:lnTo>
                  <a:lnTo>
                    <a:pt x="30621" y="83554"/>
                  </a:lnTo>
                  <a:lnTo>
                    <a:pt x="34672" y="84278"/>
                  </a:lnTo>
                  <a:lnTo>
                    <a:pt x="38167" y="84760"/>
                  </a:lnTo>
                  <a:lnTo>
                    <a:pt x="44167" y="85297"/>
                  </a:lnTo>
                  <a:lnTo>
                    <a:pt x="46878" y="84646"/>
                  </a:lnTo>
                  <a:lnTo>
                    <a:pt x="52007" y="81806"/>
                  </a:lnTo>
                  <a:lnTo>
                    <a:pt x="55280" y="79938"/>
                  </a:lnTo>
                  <a:lnTo>
                    <a:pt x="63149" y="75745"/>
                  </a:lnTo>
                  <a:lnTo>
                    <a:pt x="66677" y="73515"/>
                  </a:lnTo>
                  <a:lnTo>
                    <a:pt x="69822" y="71235"/>
                  </a:lnTo>
                  <a:lnTo>
                    <a:pt x="76781" y="65665"/>
                  </a:lnTo>
                  <a:lnTo>
                    <a:pt x="78146" y="66002"/>
                  </a:lnTo>
                  <a:lnTo>
                    <a:pt x="81779" y="68493"/>
                  </a:lnTo>
                  <a:lnTo>
                    <a:pt x="83859" y="69474"/>
                  </a:lnTo>
                  <a:lnTo>
                    <a:pt x="88287" y="70565"/>
                  </a:lnTo>
                  <a:lnTo>
                    <a:pt x="90579" y="72444"/>
                  </a:lnTo>
                  <a:lnTo>
                    <a:pt x="92900" y="75283"/>
                  </a:lnTo>
                  <a:lnTo>
                    <a:pt x="95242" y="78764"/>
                  </a:lnTo>
                  <a:lnTo>
                    <a:pt x="97597" y="81878"/>
                  </a:lnTo>
                  <a:lnTo>
                    <a:pt x="99961" y="84748"/>
                  </a:lnTo>
                  <a:lnTo>
                    <a:pt x="102330" y="87455"/>
                  </a:lnTo>
                  <a:lnTo>
                    <a:pt x="105497" y="90053"/>
                  </a:lnTo>
                  <a:lnTo>
                    <a:pt x="109196" y="92580"/>
                  </a:lnTo>
                  <a:lnTo>
                    <a:pt x="113250" y="95057"/>
                  </a:lnTo>
                  <a:lnTo>
                    <a:pt x="117539" y="96709"/>
                  </a:lnTo>
                  <a:lnTo>
                    <a:pt x="121987" y="97811"/>
                  </a:lnTo>
                  <a:lnTo>
                    <a:pt x="126539" y="98545"/>
                  </a:lnTo>
                  <a:lnTo>
                    <a:pt x="131161" y="99828"/>
                  </a:lnTo>
                  <a:lnTo>
                    <a:pt x="135831" y="101477"/>
                  </a:lnTo>
                  <a:lnTo>
                    <a:pt x="140531" y="103370"/>
                  </a:lnTo>
                  <a:lnTo>
                    <a:pt x="145252" y="104632"/>
                  </a:lnTo>
                  <a:lnTo>
                    <a:pt x="149987" y="105474"/>
                  </a:lnTo>
                  <a:lnTo>
                    <a:pt x="154731" y="106035"/>
                  </a:lnTo>
                  <a:lnTo>
                    <a:pt x="158687" y="106409"/>
                  </a:lnTo>
                  <a:lnTo>
                    <a:pt x="162119" y="106658"/>
                  </a:lnTo>
                  <a:lnTo>
                    <a:pt x="165200" y="106824"/>
                  </a:lnTo>
                  <a:lnTo>
                    <a:pt x="168048" y="106141"/>
                  </a:lnTo>
                  <a:lnTo>
                    <a:pt x="173329" y="103266"/>
                  </a:lnTo>
                  <a:lnTo>
                    <a:pt x="178322" y="101459"/>
                  </a:lnTo>
                  <a:lnTo>
                    <a:pt x="180765" y="100977"/>
                  </a:lnTo>
                  <a:lnTo>
                    <a:pt x="183187" y="99068"/>
                  </a:lnTo>
                  <a:lnTo>
                    <a:pt x="185595" y="96208"/>
                  </a:lnTo>
                  <a:lnTo>
                    <a:pt x="187995" y="92714"/>
                  </a:lnTo>
                  <a:lnTo>
                    <a:pt x="189595" y="89591"/>
                  </a:lnTo>
                  <a:lnTo>
                    <a:pt x="190661" y="86715"/>
                  </a:lnTo>
                  <a:lnTo>
                    <a:pt x="191372" y="84004"/>
                  </a:lnTo>
                  <a:lnTo>
                    <a:pt x="191846" y="80609"/>
                  </a:lnTo>
                  <a:lnTo>
                    <a:pt x="192162" y="76758"/>
                  </a:lnTo>
                  <a:lnTo>
                    <a:pt x="192373" y="72603"/>
                  </a:lnTo>
                  <a:lnTo>
                    <a:pt x="191719" y="68246"/>
                  </a:lnTo>
                  <a:lnTo>
                    <a:pt x="190490" y="63754"/>
                  </a:lnTo>
                  <a:lnTo>
                    <a:pt x="188877" y="59171"/>
                  </a:lnTo>
                  <a:lnTo>
                    <a:pt x="187801" y="54529"/>
                  </a:lnTo>
                  <a:lnTo>
                    <a:pt x="187084" y="49847"/>
                  </a:lnTo>
                  <a:lnTo>
                    <a:pt x="186606" y="45137"/>
                  </a:lnTo>
                  <a:lnTo>
                    <a:pt x="184700" y="40411"/>
                  </a:lnTo>
                  <a:lnTo>
                    <a:pt x="181842" y="35672"/>
                  </a:lnTo>
                  <a:lnTo>
                    <a:pt x="178349" y="30925"/>
                  </a:lnTo>
                  <a:lnTo>
                    <a:pt x="175226" y="26967"/>
                  </a:lnTo>
                  <a:lnTo>
                    <a:pt x="172351" y="23534"/>
                  </a:lnTo>
                  <a:lnTo>
                    <a:pt x="169641" y="20452"/>
                  </a:lnTo>
                  <a:lnTo>
                    <a:pt x="167833" y="17604"/>
                  </a:lnTo>
                  <a:lnTo>
                    <a:pt x="166628" y="14911"/>
                  </a:lnTo>
                  <a:lnTo>
                    <a:pt x="164219" y="71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279"/>
            <p:cNvSpPr/>
            <p:nvPr/>
          </p:nvSpPr>
          <p:spPr>
            <a:xfrm>
              <a:off x="2693710" y="2886075"/>
              <a:ext cx="135216" cy="64294"/>
            </a:xfrm>
            <a:custGeom>
              <a:avLst/>
              <a:gdLst/>
              <a:ahLst/>
              <a:cxnLst/>
              <a:rect l="0" t="0" r="0" b="0"/>
              <a:pathLst>
                <a:path w="135216" h="64294">
                  <a:moveTo>
                    <a:pt x="106640" y="0"/>
                  </a:moveTo>
                  <a:lnTo>
                    <a:pt x="68088" y="0"/>
                  </a:lnTo>
                  <a:lnTo>
                    <a:pt x="62682" y="793"/>
                  </a:lnTo>
                  <a:lnTo>
                    <a:pt x="57491" y="2116"/>
                  </a:lnTo>
                  <a:lnTo>
                    <a:pt x="52443" y="3792"/>
                  </a:lnTo>
                  <a:lnTo>
                    <a:pt x="47489" y="5703"/>
                  </a:lnTo>
                  <a:lnTo>
                    <a:pt x="42600" y="7770"/>
                  </a:lnTo>
                  <a:lnTo>
                    <a:pt x="37753" y="9942"/>
                  </a:lnTo>
                  <a:lnTo>
                    <a:pt x="33728" y="12185"/>
                  </a:lnTo>
                  <a:lnTo>
                    <a:pt x="30250" y="14473"/>
                  </a:lnTo>
                  <a:lnTo>
                    <a:pt x="27138" y="16792"/>
                  </a:lnTo>
                  <a:lnTo>
                    <a:pt x="23476" y="19926"/>
                  </a:lnTo>
                  <a:lnTo>
                    <a:pt x="19447" y="23603"/>
                  </a:lnTo>
                  <a:lnTo>
                    <a:pt x="8309" y="34245"/>
                  </a:lnTo>
                  <a:lnTo>
                    <a:pt x="5367" y="37118"/>
                  </a:lnTo>
                  <a:lnTo>
                    <a:pt x="3406" y="39826"/>
                  </a:lnTo>
                  <a:lnTo>
                    <a:pt x="2098" y="42426"/>
                  </a:lnTo>
                  <a:lnTo>
                    <a:pt x="1227" y="44953"/>
                  </a:lnTo>
                  <a:lnTo>
                    <a:pt x="646" y="47431"/>
                  </a:lnTo>
                  <a:lnTo>
                    <a:pt x="258" y="49877"/>
                  </a:lnTo>
                  <a:lnTo>
                    <a:pt x="0" y="52301"/>
                  </a:lnTo>
                  <a:lnTo>
                    <a:pt x="621" y="53917"/>
                  </a:lnTo>
                  <a:lnTo>
                    <a:pt x="1830" y="54995"/>
                  </a:lnTo>
                  <a:lnTo>
                    <a:pt x="3429" y="55713"/>
                  </a:lnTo>
                  <a:lnTo>
                    <a:pt x="7322" y="56511"/>
                  </a:lnTo>
                  <a:lnTo>
                    <a:pt x="9472" y="56724"/>
                  </a:lnTo>
                  <a:lnTo>
                    <a:pt x="12492" y="56866"/>
                  </a:lnTo>
                  <a:lnTo>
                    <a:pt x="20082" y="57024"/>
                  </a:lnTo>
                  <a:lnTo>
                    <a:pt x="24328" y="56272"/>
                  </a:lnTo>
                  <a:lnTo>
                    <a:pt x="28747" y="54977"/>
                  </a:lnTo>
                  <a:lnTo>
                    <a:pt x="33280" y="53320"/>
                  </a:lnTo>
                  <a:lnTo>
                    <a:pt x="37889" y="52215"/>
                  </a:lnTo>
                  <a:lnTo>
                    <a:pt x="42550" y="51479"/>
                  </a:lnTo>
                  <a:lnTo>
                    <a:pt x="47244" y="50988"/>
                  </a:lnTo>
                  <a:lnTo>
                    <a:pt x="51167" y="49867"/>
                  </a:lnTo>
                  <a:lnTo>
                    <a:pt x="54577" y="48325"/>
                  </a:lnTo>
                  <a:lnTo>
                    <a:pt x="57644" y="46504"/>
                  </a:lnTo>
                  <a:lnTo>
                    <a:pt x="61276" y="44497"/>
                  </a:lnTo>
                  <a:lnTo>
                    <a:pt x="69544" y="40149"/>
                  </a:lnTo>
                  <a:lnTo>
                    <a:pt x="73178" y="38672"/>
                  </a:lnTo>
                  <a:lnTo>
                    <a:pt x="76395" y="37687"/>
                  </a:lnTo>
                  <a:lnTo>
                    <a:pt x="79333" y="37031"/>
                  </a:lnTo>
                  <a:lnTo>
                    <a:pt x="82085" y="36593"/>
                  </a:lnTo>
                  <a:lnTo>
                    <a:pt x="84714" y="36302"/>
                  </a:lnTo>
                  <a:lnTo>
                    <a:pt x="91905" y="35752"/>
                  </a:lnTo>
                  <a:lnTo>
                    <a:pt x="92848" y="36535"/>
                  </a:lnTo>
                  <a:lnTo>
                    <a:pt x="94270" y="37850"/>
                  </a:lnTo>
                  <a:lnTo>
                    <a:pt x="100064" y="43494"/>
                  </a:lnTo>
                  <a:lnTo>
                    <a:pt x="109133" y="52512"/>
                  </a:lnTo>
                  <a:lnTo>
                    <a:pt x="112271" y="54058"/>
                  </a:lnTo>
                  <a:lnTo>
                    <a:pt x="115950" y="55089"/>
                  </a:lnTo>
                  <a:lnTo>
                    <a:pt x="119990" y="55776"/>
                  </a:lnTo>
                  <a:lnTo>
                    <a:pt x="123478" y="57027"/>
                  </a:lnTo>
                  <a:lnTo>
                    <a:pt x="126596" y="58656"/>
                  </a:lnTo>
                  <a:lnTo>
                    <a:pt x="135215" y="642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280"/>
            <p:cNvSpPr/>
            <p:nvPr/>
          </p:nvSpPr>
          <p:spPr>
            <a:xfrm>
              <a:off x="2843212" y="2893218"/>
              <a:ext cx="78582" cy="64295"/>
            </a:xfrm>
            <a:custGeom>
              <a:avLst/>
              <a:gdLst/>
              <a:ahLst/>
              <a:cxnLst/>
              <a:rect l="0" t="0" r="0" b="0"/>
              <a:pathLst>
                <a:path w="78582" h="64295">
                  <a:moveTo>
                    <a:pt x="0" y="0"/>
                  </a:moveTo>
                  <a:lnTo>
                    <a:pt x="3793" y="3793"/>
                  </a:lnTo>
                  <a:lnTo>
                    <a:pt x="4910" y="5704"/>
                  </a:lnTo>
                  <a:lnTo>
                    <a:pt x="5654" y="7771"/>
                  </a:lnTo>
                  <a:lnTo>
                    <a:pt x="6151" y="9943"/>
                  </a:lnTo>
                  <a:lnTo>
                    <a:pt x="7276" y="12979"/>
                  </a:lnTo>
                  <a:lnTo>
                    <a:pt x="8819" y="16590"/>
                  </a:lnTo>
                  <a:lnTo>
                    <a:pt x="10642" y="20585"/>
                  </a:lnTo>
                  <a:lnTo>
                    <a:pt x="14238" y="24836"/>
                  </a:lnTo>
                  <a:lnTo>
                    <a:pt x="19017" y="29258"/>
                  </a:lnTo>
                  <a:lnTo>
                    <a:pt x="24584" y="33793"/>
                  </a:lnTo>
                  <a:lnTo>
                    <a:pt x="29883" y="37610"/>
                  </a:lnTo>
                  <a:lnTo>
                    <a:pt x="35004" y="40948"/>
                  </a:lnTo>
                  <a:lnTo>
                    <a:pt x="40005" y="43968"/>
                  </a:lnTo>
                  <a:lnTo>
                    <a:pt x="44926" y="46774"/>
                  </a:lnTo>
                  <a:lnTo>
                    <a:pt x="54627" y="52010"/>
                  </a:lnTo>
                  <a:lnTo>
                    <a:pt x="78581" y="642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281"/>
            <p:cNvSpPr/>
            <p:nvPr/>
          </p:nvSpPr>
          <p:spPr>
            <a:xfrm>
              <a:off x="2921793" y="2878931"/>
              <a:ext cx="50008" cy="200026"/>
            </a:xfrm>
            <a:custGeom>
              <a:avLst/>
              <a:gdLst/>
              <a:ahLst/>
              <a:cxnLst/>
              <a:rect l="0" t="0" r="0" b="0"/>
              <a:pathLst>
                <a:path w="50008" h="200026">
                  <a:moveTo>
                    <a:pt x="50007" y="0"/>
                  </a:moveTo>
                  <a:lnTo>
                    <a:pt x="46214" y="3793"/>
                  </a:lnTo>
                  <a:lnTo>
                    <a:pt x="45097" y="7291"/>
                  </a:lnTo>
                  <a:lnTo>
                    <a:pt x="44352" y="12004"/>
                  </a:lnTo>
                  <a:lnTo>
                    <a:pt x="43856" y="17528"/>
                  </a:lnTo>
                  <a:lnTo>
                    <a:pt x="43525" y="23591"/>
                  </a:lnTo>
                  <a:lnTo>
                    <a:pt x="43157" y="36679"/>
                  </a:lnTo>
                  <a:lnTo>
                    <a:pt x="42265" y="45090"/>
                  </a:lnTo>
                  <a:lnTo>
                    <a:pt x="40877" y="54666"/>
                  </a:lnTo>
                  <a:lnTo>
                    <a:pt x="39158" y="65019"/>
                  </a:lnTo>
                  <a:lnTo>
                    <a:pt x="36424" y="75890"/>
                  </a:lnTo>
                  <a:lnTo>
                    <a:pt x="33014" y="87106"/>
                  </a:lnTo>
                  <a:lnTo>
                    <a:pt x="29153" y="98552"/>
                  </a:lnTo>
                  <a:lnTo>
                    <a:pt x="25786" y="110151"/>
                  </a:lnTo>
                  <a:lnTo>
                    <a:pt x="22747" y="121853"/>
                  </a:lnTo>
                  <a:lnTo>
                    <a:pt x="12167" y="165357"/>
                  </a:lnTo>
                  <a:lnTo>
                    <a:pt x="9698" y="173738"/>
                  </a:lnTo>
                  <a:lnTo>
                    <a:pt x="7260" y="180913"/>
                  </a:lnTo>
                  <a:lnTo>
                    <a:pt x="0" y="2000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282"/>
            <p:cNvSpPr/>
            <p:nvPr/>
          </p:nvSpPr>
          <p:spPr>
            <a:xfrm>
              <a:off x="1071562" y="3278981"/>
              <a:ext cx="28576" cy="242888"/>
            </a:xfrm>
            <a:custGeom>
              <a:avLst/>
              <a:gdLst/>
              <a:ahLst/>
              <a:cxnLst/>
              <a:rect l="0" t="0" r="0" b="0"/>
              <a:pathLst>
                <a:path w="28576" h="242888">
                  <a:moveTo>
                    <a:pt x="0" y="0"/>
                  </a:moveTo>
                  <a:lnTo>
                    <a:pt x="0" y="44434"/>
                  </a:lnTo>
                  <a:lnTo>
                    <a:pt x="794" y="51848"/>
                  </a:lnTo>
                  <a:lnTo>
                    <a:pt x="2117" y="59965"/>
                  </a:lnTo>
                  <a:lnTo>
                    <a:pt x="3792" y="68552"/>
                  </a:lnTo>
                  <a:lnTo>
                    <a:pt x="4910" y="77451"/>
                  </a:lnTo>
                  <a:lnTo>
                    <a:pt x="5654" y="86559"/>
                  </a:lnTo>
                  <a:lnTo>
                    <a:pt x="6151" y="95806"/>
                  </a:lnTo>
                  <a:lnTo>
                    <a:pt x="7276" y="104352"/>
                  </a:lnTo>
                  <a:lnTo>
                    <a:pt x="8819" y="112430"/>
                  </a:lnTo>
                  <a:lnTo>
                    <a:pt x="17000" y="146298"/>
                  </a:lnTo>
                  <a:lnTo>
                    <a:pt x="19271" y="154682"/>
                  </a:lnTo>
                  <a:lnTo>
                    <a:pt x="23911" y="170347"/>
                  </a:lnTo>
                  <a:lnTo>
                    <a:pt x="25465" y="177859"/>
                  </a:lnTo>
                  <a:lnTo>
                    <a:pt x="26502" y="185247"/>
                  </a:lnTo>
                  <a:lnTo>
                    <a:pt x="27193" y="192555"/>
                  </a:lnTo>
                  <a:lnTo>
                    <a:pt x="27654" y="199807"/>
                  </a:lnTo>
                  <a:lnTo>
                    <a:pt x="28166" y="214216"/>
                  </a:lnTo>
                  <a:lnTo>
                    <a:pt x="28575" y="2428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283"/>
            <p:cNvSpPr/>
            <p:nvPr/>
          </p:nvSpPr>
          <p:spPr>
            <a:xfrm>
              <a:off x="1000125" y="3287244"/>
              <a:ext cx="364332" cy="231068"/>
            </a:xfrm>
            <a:custGeom>
              <a:avLst/>
              <a:gdLst/>
              <a:ahLst/>
              <a:cxnLst/>
              <a:rect l="0" t="0" r="0" b="0"/>
              <a:pathLst>
                <a:path w="364332" h="231068">
                  <a:moveTo>
                    <a:pt x="0" y="113181"/>
                  </a:moveTo>
                  <a:lnTo>
                    <a:pt x="0" y="107030"/>
                  </a:lnTo>
                  <a:lnTo>
                    <a:pt x="7584" y="102539"/>
                  </a:lnTo>
                  <a:lnTo>
                    <a:pt x="19886" y="96181"/>
                  </a:lnTo>
                  <a:lnTo>
                    <a:pt x="31063" y="93719"/>
                  </a:lnTo>
                  <a:lnTo>
                    <a:pt x="37377" y="93063"/>
                  </a:lnTo>
                  <a:lnTo>
                    <a:pt x="43968" y="91831"/>
                  </a:lnTo>
                  <a:lnTo>
                    <a:pt x="50743" y="90216"/>
                  </a:lnTo>
                  <a:lnTo>
                    <a:pt x="57641" y="88346"/>
                  </a:lnTo>
                  <a:lnTo>
                    <a:pt x="71655" y="84151"/>
                  </a:lnTo>
                  <a:lnTo>
                    <a:pt x="107185" y="72640"/>
                  </a:lnTo>
                  <a:lnTo>
                    <a:pt x="121456" y="67910"/>
                  </a:lnTo>
                  <a:lnTo>
                    <a:pt x="128596" y="64744"/>
                  </a:lnTo>
                  <a:lnTo>
                    <a:pt x="135736" y="61046"/>
                  </a:lnTo>
                  <a:lnTo>
                    <a:pt x="149227" y="53497"/>
                  </a:lnTo>
                  <a:lnTo>
                    <a:pt x="160515" y="47497"/>
                  </a:lnTo>
                  <a:lnTo>
                    <a:pt x="165747" y="43991"/>
                  </a:lnTo>
                  <a:lnTo>
                    <a:pt x="170823" y="40067"/>
                  </a:lnTo>
                  <a:lnTo>
                    <a:pt x="175794" y="35863"/>
                  </a:lnTo>
                  <a:lnTo>
                    <a:pt x="185551" y="29076"/>
                  </a:lnTo>
                  <a:lnTo>
                    <a:pt x="194386" y="23413"/>
                  </a:lnTo>
                  <a:lnTo>
                    <a:pt x="200958" y="18251"/>
                  </a:lnTo>
                  <a:lnTo>
                    <a:pt x="206525" y="13310"/>
                  </a:lnTo>
                  <a:lnTo>
                    <a:pt x="212774" y="7463"/>
                  </a:lnTo>
                  <a:lnTo>
                    <a:pt x="213286" y="6190"/>
                  </a:lnTo>
                  <a:lnTo>
                    <a:pt x="214177" y="0"/>
                  </a:lnTo>
                  <a:lnTo>
                    <a:pt x="214304" y="7016"/>
                  </a:lnTo>
                  <a:lnTo>
                    <a:pt x="214312" y="63659"/>
                  </a:lnTo>
                  <a:lnTo>
                    <a:pt x="215106" y="71435"/>
                  </a:lnTo>
                  <a:lnTo>
                    <a:pt x="216429" y="79794"/>
                  </a:lnTo>
                  <a:lnTo>
                    <a:pt x="218104" y="88542"/>
                  </a:lnTo>
                  <a:lnTo>
                    <a:pt x="222083" y="106728"/>
                  </a:lnTo>
                  <a:lnTo>
                    <a:pt x="224255" y="116023"/>
                  </a:lnTo>
                  <a:lnTo>
                    <a:pt x="226497" y="124600"/>
                  </a:lnTo>
                  <a:lnTo>
                    <a:pt x="228785" y="132700"/>
                  </a:lnTo>
                  <a:lnTo>
                    <a:pt x="231105" y="140481"/>
                  </a:lnTo>
                  <a:lnTo>
                    <a:pt x="235798" y="157594"/>
                  </a:lnTo>
                  <a:lnTo>
                    <a:pt x="238161" y="166602"/>
                  </a:lnTo>
                  <a:lnTo>
                    <a:pt x="239737" y="174988"/>
                  </a:lnTo>
                  <a:lnTo>
                    <a:pt x="240787" y="182961"/>
                  </a:lnTo>
                  <a:lnTo>
                    <a:pt x="241953" y="196582"/>
                  </a:lnTo>
                  <a:lnTo>
                    <a:pt x="242472" y="205281"/>
                  </a:lnTo>
                  <a:lnTo>
                    <a:pt x="243404" y="209506"/>
                  </a:lnTo>
                  <a:lnTo>
                    <a:pt x="244819" y="213910"/>
                  </a:lnTo>
                  <a:lnTo>
                    <a:pt x="249001" y="224800"/>
                  </a:lnTo>
                  <a:lnTo>
                    <a:pt x="249827" y="231067"/>
                  </a:lnTo>
                  <a:lnTo>
                    <a:pt x="249970" y="228103"/>
                  </a:lnTo>
                  <a:lnTo>
                    <a:pt x="250029" y="197008"/>
                  </a:lnTo>
                  <a:lnTo>
                    <a:pt x="249235" y="190497"/>
                  </a:lnTo>
                  <a:lnTo>
                    <a:pt x="247913" y="183775"/>
                  </a:lnTo>
                  <a:lnTo>
                    <a:pt x="240087" y="152084"/>
                  </a:lnTo>
                  <a:lnTo>
                    <a:pt x="238639" y="143879"/>
                  </a:lnTo>
                  <a:lnTo>
                    <a:pt x="237674" y="136027"/>
                  </a:lnTo>
                  <a:lnTo>
                    <a:pt x="237031" y="128412"/>
                  </a:lnTo>
                  <a:lnTo>
                    <a:pt x="237395" y="121747"/>
                  </a:lnTo>
                  <a:lnTo>
                    <a:pt x="238432" y="115717"/>
                  </a:lnTo>
                  <a:lnTo>
                    <a:pt x="239917" y="110109"/>
                  </a:lnTo>
                  <a:lnTo>
                    <a:pt x="241701" y="104783"/>
                  </a:lnTo>
                  <a:lnTo>
                    <a:pt x="243684" y="99645"/>
                  </a:lnTo>
                  <a:lnTo>
                    <a:pt x="245800" y="94632"/>
                  </a:lnTo>
                  <a:lnTo>
                    <a:pt x="248797" y="90496"/>
                  </a:lnTo>
                  <a:lnTo>
                    <a:pt x="256362" y="83784"/>
                  </a:lnTo>
                  <a:lnTo>
                    <a:pt x="262899" y="78155"/>
                  </a:lnTo>
                  <a:lnTo>
                    <a:pt x="265753" y="75542"/>
                  </a:lnTo>
                  <a:lnTo>
                    <a:pt x="268450" y="73801"/>
                  </a:lnTo>
                  <a:lnTo>
                    <a:pt x="273563" y="71866"/>
                  </a:lnTo>
                  <a:lnTo>
                    <a:pt x="276038" y="72144"/>
                  </a:lnTo>
                  <a:lnTo>
                    <a:pt x="278481" y="73122"/>
                  </a:lnTo>
                  <a:lnTo>
                    <a:pt x="283313" y="76327"/>
                  </a:lnTo>
                  <a:lnTo>
                    <a:pt x="291289" y="83388"/>
                  </a:lnTo>
                  <a:lnTo>
                    <a:pt x="299060" y="90943"/>
                  </a:lnTo>
                  <a:lnTo>
                    <a:pt x="302560" y="95181"/>
                  </a:lnTo>
                  <a:lnTo>
                    <a:pt x="305688" y="99594"/>
                  </a:lnTo>
                  <a:lnTo>
                    <a:pt x="308567" y="104123"/>
                  </a:lnTo>
                  <a:lnTo>
                    <a:pt x="311280" y="108730"/>
                  </a:lnTo>
                  <a:lnTo>
                    <a:pt x="313882" y="113388"/>
                  </a:lnTo>
                  <a:lnTo>
                    <a:pt x="316411" y="118081"/>
                  </a:lnTo>
                  <a:lnTo>
                    <a:pt x="319684" y="123591"/>
                  </a:lnTo>
                  <a:lnTo>
                    <a:pt x="327555" y="136064"/>
                  </a:lnTo>
                  <a:lnTo>
                    <a:pt x="331082" y="141930"/>
                  </a:lnTo>
                  <a:lnTo>
                    <a:pt x="334228" y="147428"/>
                  </a:lnTo>
                  <a:lnTo>
                    <a:pt x="339839" y="157771"/>
                  </a:lnTo>
                  <a:lnTo>
                    <a:pt x="349909" y="177346"/>
                  </a:lnTo>
                  <a:lnTo>
                    <a:pt x="352335" y="182151"/>
                  </a:lnTo>
                  <a:lnTo>
                    <a:pt x="353952" y="186148"/>
                  </a:lnTo>
                  <a:lnTo>
                    <a:pt x="355749" y="192707"/>
                  </a:lnTo>
                  <a:lnTo>
                    <a:pt x="358665" y="198268"/>
                  </a:lnTo>
                  <a:lnTo>
                    <a:pt x="360553" y="200861"/>
                  </a:lnTo>
                  <a:lnTo>
                    <a:pt x="362652" y="205860"/>
                  </a:lnTo>
                  <a:lnTo>
                    <a:pt x="364331" y="2131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84"/>
            <p:cNvSpPr/>
            <p:nvPr/>
          </p:nvSpPr>
          <p:spPr>
            <a:xfrm>
              <a:off x="1421606" y="3350418"/>
              <a:ext cx="92870" cy="128558"/>
            </a:xfrm>
            <a:custGeom>
              <a:avLst/>
              <a:gdLst/>
              <a:ahLst/>
              <a:cxnLst/>
              <a:rect l="0" t="0" r="0" b="0"/>
              <a:pathLst>
                <a:path w="92870" h="128558">
                  <a:moveTo>
                    <a:pt x="0" y="28575"/>
                  </a:moveTo>
                  <a:lnTo>
                    <a:pt x="0" y="59802"/>
                  </a:lnTo>
                  <a:lnTo>
                    <a:pt x="794" y="65268"/>
                  </a:lnTo>
                  <a:lnTo>
                    <a:pt x="2116" y="70500"/>
                  </a:lnTo>
                  <a:lnTo>
                    <a:pt x="3792" y="75575"/>
                  </a:lnTo>
                  <a:lnTo>
                    <a:pt x="4909" y="80546"/>
                  </a:lnTo>
                  <a:lnTo>
                    <a:pt x="5654" y="85448"/>
                  </a:lnTo>
                  <a:lnTo>
                    <a:pt x="6151" y="90302"/>
                  </a:lnTo>
                  <a:lnTo>
                    <a:pt x="6482" y="94333"/>
                  </a:lnTo>
                  <a:lnTo>
                    <a:pt x="6702" y="97814"/>
                  </a:lnTo>
                  <a:lnTo>
                    <a:pt x="6849" y="100928"/>
                  </a:lnTo>
                  <a:lnTo>
                    <a:pt x="7741" y="104592"/>
                  </a:lnTo>
                  <a:lnTo>
                    <a:pt x="9130" y="108622"/>
                  </a:lnTo>
                  <a:lnTo>
                    <a:pt x="13269" y="118912"/>
                  </a:lnTo>
                  <a:lnTo>
                    <a:pt x="13835" y="122435"/>
                  </a:lnTo>
                  <a:lnTo>
                    <a:pt x="13986" y="124486"/>
                  </a:lnTo>
                  <a:lnTo>
                    <a:pt x="14880" y="125853"/>
                  </a:lnTo>
                  <a:lnTo>
                    <a:pt x="16270" y="126765"/>
                  </a:lnTo>
                  <a:lnTo>
                    <a:pt x="21342" y="128557"/>
                  </a:lnTo>
                  <a:lnTo>
                    <a:pt x="17612" y="124786"/>
                  </a:lnTo>
                  <a:lnTo>
                    <a:pt x="16504" y="122085"/>
                  </a:lnTo>
                  <a:lnTo>
                    <a:pt x="15765" y="118696"/>
                  </a:lnTo>
                  <a:lnTo>
                    <a:pt x="15272" y="114850"/>
                  </a:lnTo>
                  <a:lnTo>
                    <a:pt x="15738" y="110698"/>
                  </a:lnTo>
                  <a:lnTo>
                    <a:pt x="16842" y="106342"/>
                  </a:lnTo>
                  <a:lnTo>
                    <a:pt x="18371" y="101851"/>
                  </a:lnTo>
                  <a:lnTo>
                    <a:pt x="18598" y="96476"/>
                  </a:lnTo>
                  <a:lnTo>
                    <a:pt x="17955" y="90511"/>
                  </a:lnTo>
                  <a:lnTo>
                    <a:pt x="16732" y="84154"/>
                  </a:lnTo>
                  <a:lnTo>
                    <a:pt x="16711" y="78327"/>
                  </a:lnTo>
                  <a:lnTo>
                    <a:pt x="17491" y="72856"/>
                  </a:lnTo>
                  <a:lnTo>
                    <a:pt x="18804" y="67621"/>
                  </a:lnTo>
                  <a:lnTo>
                    <a:pt x="20474" y="62543"/>
                  </a:lnTo>
                  <a:lnTo>
                    <a:pt x="22380" y="57571"/>
                  </a:lnTo>
                  <a:lnTo>
                    <a:pt x="24445" y="52668"/>
                  </a:lnTo>
                  <a:lnTo>
                    <a:pt x="26615" y="47812"/>
                  </a:lnTo>
                  <a:lnTo>
                    <a:pt x="31144" y="38184"/>
                  </a:lnTo>
                  <a:lnTo>
                    <a:pt x="38155" y="23837"/>
                  </a:lnTo>
                  <a:lnTo>
                    <a:pt x="40518" y="19861"/>
                  </a:lnTo>
                  <a:lnTo>
                    <a:pt x="42887" y="16416"/>
                  </a:lnTo>
                  <a:lnTo>
                    <a:pt x="45260" y="13325"/>
                  </a:lnTo>
                  <a:lnTo>
                    <a:pt x="47636" y="10471"/>
                  </a:lnTo>
                  <a:lnTo>
                    <a:pt x="50013" y="7775"/>
                  </a:lnTo>
                  <a:lnTo>
                    <a:pt x="52392" y="5183"/>
                  </a:lnTo>
                  <a:lnTo>
                    <a:pt x="55565" y="3455"/>
                  </a:lnTo>
                  <a:lnTo>
                    <a:pt x="59269" y="2304"/>
                  </a:lnTo>
                  <a:lnTo>
                    <a:pt x="63325" y="1536"/>
                  </a:lnTo>
                  <a:lnTo>
                    <a:pt x="66823" y="1024"/>
                  </a:lnTo>
                  <a:lnTo>
                    <a:pt x="69948" y="683"/>
                  </a:lnTo>
                  <a:lnTo>
                    <a:pt x="72826" y="455"/>
                  </a:lnTo>
                  <a:lnTo>
                    <a:pt x="76332" y="304"/>
                  </a:lnTo>
                  <a:lnTo>
                    <a:pt x="928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85"/>
            <p:cNvSpPr/>
            <p:nvPr/>
          </p:nvSpPr>
          <p:spPr>
            <a:xfrm>
              <a:off x="1551596" y="3364706"/>
              <a:ext cx="115274" cy="107033"/>
            </a:xfrm>
            <a:custGeom>
              <a:avLst/>
              <a:gdLst/>
              <a:ahLst/>
              <a:cxnLst/>
              <a:rect l="0" t="0" r="0" b="0"/>
              <a:pathLst>
                <a:path w="115274" h="107033">
                  <a:moveTo>
                    <a:pt x="34316" y="0"/>
                  </a:moveTo>
                  <a:lnTo>
                    <a:pt x="30524" y="0"/>
                  </a:lnTo>
                  <a:lnTo>
                    <a:pt x="29407" y="794"/>
                  </a:lnTo>
                  <a:lnTo>
                    <a:pt x="28662" y="2116"/>
                  </a:lnTo>
                  <a:lnTo>
                    <a:pt x="28165" y="3792"/>
                  </a:lnTo>
                  <a:lnTo>
                    <a:pt x="27041" y="5703"/>
                  </a:lnTo>
                  <a:lnTo>
                    <a:pt x="25497" y="7771"/>
                  </a:lnTo>
                  <a:lnTo>
                    <a:pt x="23674" y="9943"/>
                  </a:lnTo>
                  <a:lnTo>
                    <a:pt x="21665" y="12185"/>
                  </a:lnTo>
                  <a:lnTo>
                    <a:pt x="17316" y="16793"/>
                  </a:lnTo>
                  <a:lnTo>
                    <a:pt x="10406" y="23849"/>
                  </a:lnTo>
                  <a:lnTo>
                    <a:pt x="8057" y="27012"/>
                  </a:lnTo>
                  <a:lnTo>
                    <a:pt x="5697" y="30708"/>
                  </a:lnTo>
                  <a:lnTo>
                    <a:pt x="3331" y="34759"/>
                  </a:lnTo>
                  <a:lnTo>
                    <a:pt x="1753" y="38254"/>
                  </a:lnTo>
                  <a:lnTo>
                    <a:pt x="701" y="41377"/>
                  </a:lnTo>
                  <a:lnTo>
                    <a:pt x="0" y="44254"/>
                  </a:lnTo>
                  <a:lnTo>
                    <a:pt x="326" y="47758"/>
                  </a:lnTo>
                  <a:lnTo>
                    <a:pt x="1337" y="51683"/>
                  </a:lnTo>
                  <a:lnTo>
                    <a:pt x="2805" y="55886"/>
                  </a:lnTo>
                  <a:lnTo>
                    <a:pt x="3784" y="60276"/>
                  </a:lnTo>
                  <a:lnTo>
                    <a:pt x="4436" y="64791"/>
                  </a:lnTo>
                  <a:lnTo>
                    <a:pt x="4871" y="69387"/>
                  </a:lnTo>
                  <a:lnTo>
                    <a:pt x="5161" y="73246"/>
                  </a:lnTo>
                  <a:lnTo>
                    <a:pt x="5354" y="76612"/>
                  </a:lnTo>
                  <a:lnTo>
                    <a:pt x="5483" y="79649"/>
                  </a:lnTo>
                  <a:lnTo>
                    <a:pt x="7157" y="82468"/>
                  </a:lnTo>
                  <a:lnTo>
                    <a:pt x="9860" y="85141"/>
                  </a:lnTo>
                  <a:lnTo>
                    <a:pt x="13250" y="87717"/>
                  </a:lnTo>
                  <a:lnTo>
                    <a:pt x="16303" y="90228"/>
                  </a:lnTo>
                  <a:lnTo>
                    <a:pt x="19132" y="92696"/>
                  </a:lnTo>
                  <a:lnTo>
                    <a:pt x="21812" y="95135"/>
                  </a:lnTo>
                  <a:lnTo>
                    <a:pt x="25186" y="97554"/>
                  </a:lnTo>
                  <a:lnTo>
                    <a:pt x="29023" y="99961"/>
                  </a:lnTo>
                  <a:lnTo>
                    <a:pt x="33169" y="102359"/>
                  </a:lnTo>
                  <a:lnTo>
                    <a:pt x="37520" y="103958"/>
                  </a:lnTo>
                  <a:lnTo>
                    <a:pt x="42008" y="105024"/>
                  </a:lnTo>
                  <a:lnTo>
                    <a:pt x="46588" y="105735"/>
                  </a:lnTo>
                  <a:lnTo>
                    <a:pt x="51229" y="106209"/>
                  </a:lnTo>
                  <a:lnTo>
                    <a:pt x="55910" y="106524"/>
                  </a:lnTo>
                  <a:lnTo>
                    <a:pt x="60618" y="106735"/>
                  </a:lnTo>
                  <a:lnTo>
                    <a:pt x="72200" y="106969"/>
                  </a:lnTo>
                  <a:lnTo>
                    <a:pt x="78622" y="107032"/>
                  </a:lnTo>
                  <a:lnTo>
                    <a:pt x="83697" y="106279"/>
                  </a:lnTo>
                  <a:lnTo>
                    <a:pt x="87874" y="104984"/>
                  </a:lnTo>
                  <a:lnTo>
                    <a:pt x="91453" y="103327"/>
                  </a:lnTo>
                  <a:lnTo>
                    <a:pt x="95426" y="100635"/>
                  </a:lnTo>
                  <a:lnTo>
                    <a:pt x="99662" y="97252"/>
                  </a:lnTo>
                  <a:lnTo>
                    <a:pt x="104074" y="93410"/>
                  </a:lnTo>
                  <a:lnTo>
                    <a:pt x="107809" y="89261"/>
                  </a:lnTo>
                  <a:lnTo>
                    <a:pt x="111093" y="84907"/>
                  </a:lnTo>
                  <a:lnTo>
                    <a:pt x="114075" y="80417"/>
                  </a:lnTo>
                  <a:lnTo>
                    <a:pt x="115270" y="75836"/>
                  </a:lnTo>
                  <a:lnTo>
                    <a:pt x="115273" y="71195"/>
                  </a:lnTo>
                  <a:lnTo>
                    <a:pt x="114481" y="66514"/>
                  </a:lnTo>
                  <a:lnTo>
                    <a:pt x="113953" y="61805"/>
                  </a:lnTo>
                  <a:lnTo>
                    <a:pt x="113601" y="57078"/>
                  </a:lnTo>
                  <a:lnTo>
                    <a:pt x="113367" y="52340"/>
                  </a:lnTo>
                  <a:lnTo>
                    <a:pt x="112416" y="47593"/>
                  </a:lnTo>
                  <a:lnTo>
                    <a:pt x="110989" y="42841"/>
                  </a:lnTo>
                  <a:lnTo>
                    <a:pt x="109244" y="38085"/>
                  </a:lnTo>
                  <a:lnTo>
                    <a:pt x="106493" y="33328"/>
                  </a:lnTo>
                  <a:lnTo>
                    <a:pt x="103071" y="28569"/>
                  </a:lnTo>
                  <a:lnTo>
                    <a:pt x="99203" y="23808"/>
                  </a:lnTo>
                  <a:lnTo>
                    <a:pt x="94243" y="19841"/>
                  </a:lnTo>
                  <a:lnTo>
                    <a:pt x="88555" y="16402"/>
                  </a:lnTo>
                  <a:lnTo>
                    <a:pt x="66108" y="5180"/>
                  </a:lnTo>
                  <a:lnTo>
                    <a:pt x="61861" y="3453"/>
                  </a:lnTo>
                  <a:lnTo>
                    <a:pt x="58236" y="2302"/>
                  </a:lnTo>
                  <a:lnTo>
                    <a:pt x="486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86"/>
            <p:cNvSpPr/>
            <p:nvPr/>
          </p:nvSpPr>
          <p:spPr>
            <a:xfrm>
              <a:off x="1714500" y="3365161"/>
              <a:ext cx="214313" cy="142421"/>
            </a:xfrm>
            <a:custGeom>
              <a:avLst/>
              <a:gdLst/>
              <a:ahLst/>
              <a:cxnLst/>
              <a:rect l="0" t="0" r="0" b="0"/>
              <a:pathLst>
                <a:path w="214313" h="142421">
                  <a:moveTo>
                    <a:pt x="0" y="28120"/>
                  </a:moveTo>
                  <a:lnTo>
                    <a:pt x="3792" y="31912"/>
                  </a:lnTo>
                  <a:lnTo>
                    <a:pt x="4909" y="34617"/>
                  </a:lnTo>
                  <a:lnTo>
                    <a:pt x="5654" y="38007"/>
                  </a:lnTo>
                  <a:lnTo>
                    <a:pt x="6150" y="41855"/>
                  </a:lnTo>
                  <a:lnTo>
                    <a:pt x="8863" y="46008"/>
                  </a:lnTo>
                  <a:lnTo>
                    <a:pt x="13052" y="50364"/>
                  </a:lnTo>
                  <a:lnTo>
                    <a:pt x="22469" y="58644"/>
                  </a:lnTo>
                  <a:lnTo>
                    <a:pt x="29301" y="64969"/>
                  </a:lnTo>
                  <a:lnTo>
                    <a:pt x="31440" y="68561"/>
                  </a:lnTo>
                  <a:lnTo>
                    <a:pt x="32866" y="72543"/>
                  </a:lnTo>
                  <a:lnTo>
                    <a:pt x="33817" y="76785"/>
                  </a:lnTo>
                  <a:lnTo>
                    <a:pt x="35244" y="80407"/>
                  </a:lnTo>
                  <a:lnTo>
                    <a:pt x="36990" y="83616"/>
                  </a:lnTo>
                  <a:lnTo>
                    <a:pt x="38947" y="86548"/>
                  </a:lnTo>
                  <a:lnTo>
                    <a:pt x="41046" y="89297"/>
                  </a:lnTo>
                  <a:lnTo>
                    <a:pt x="43239" y="91924"/>
                  </a:lnTo>
                  <a:lnTo>
                    <a:pt x="45494" y="94468"/>
                  </a:lnTo>
                  <a:lnTo>
                    <a:pt x="47792" y="96164"/>
                  </a:lnTo>
                  <a:lnTo>
                    <a:pt x="52461" y="98050"/>
                  </a:lnTo>
                  <a:lnTo>
                    <a:pt x="57183" y="98888"/>
                  </a:lnTo>
                  <a:lnTo>
                    <a:pt x="59553" y="99111"/>
                  </a:lnTo>
                  <a:lnTo>
                    <a:pt x="61927" y="98466"/>
                  </a:lnTo>
                  <a:lnTo>
                    <a:pt x="66681" y="95633"/>
                  </a:lnTo>
                  <a:lnTo>
                    <a:pt x="69854" y="93766"/>
                  </a:lnTo>
                  <a:lnTo>
                    <a:pt x="73557" y="91728"/>
                  </a:lnTo>
                  <a:lnTo>
                    <a:pt x="77613" y="89575"/>
                  </a:lnTo>
                  <a:lnTo>
                    <a:pt x="81110" y="86553"/>
                  </a:lnTo>
                  <a:lnTo>
                    <a:pt x="84236" y="82950"/>
                  </a:lnTo>
                  <a:lnTo>
                    <a:pt x="87113" y="78961"/>
                  </a:lnTo>
                  <a:lnTo>
                    <a:pt x="88238" y="74714"/>
                  </a:lnTo>
                  <a:lnTo>
                    <a:pt x="88194" y="70295"/>
                  </a:lnTo>
                  <a:lnTo>
                    <a:pt x="87371" y="65762"/>
                  </a:lnTo>
                  <a:lnTo>
                    <a:pt x="87616" y="61152"/>
                  </a:lnTo>
                  <a:lnTo>
                    <a:pt x="88573" y="56491"/>
                  </a:lnTo>
                  <a:lnTo>
                    <a:pt x="90005" y="51796"/>
                  </a:lnTo>
                  <a:lnTo>
                    <a:pt x="91753" y="47079"/>
                  </a:lnTo>
                  <a:lnTo>
                    <a:pt x="93712" y="42347"/>
                  </a:lnTo>
                  <a:lnTo>
                    <a:pt x="95812" y="37604"/>
                  </a:lnTo>
                  <a:lnTo>
                    <a:pt x="100262" y="28102"/>
                  </a:lnTo>
                  <a:lnTo>
                    <a:pt x="102560" y="23346"/>
                  </a:lnTo>
                  <a:lnTo>
                    <a:pt x="104886" y="19381"/>
                  </a:lnTo>
                  <a:lnTo>
                    <a:pt x="107230" y="15944"/>
                  </a:lnTo>
                  <a:lnTo>
                    <a:pt x="109586" y="12859"/>
                  </a:lnTo>
                  <a:lnTo>
                    <a:pt x="111157" y="10008"/>
                  </a:lnTo>
                  <a:lnTo>
                    <a:pt x="112205" y="7314"/>
                  </a:lnTo>
                  <a:lnTo>
                    <a:pt x="114177" y="0"/>
                  </a:lnTo>
                  <a:lnTo>
                    <a:pt x="118055" y="3472"/>
                  </a:lnTo>
                  <a:lnTo>
                    <a:pt x="119185" y="5338"/>
                  </a:lnTo>
                  <a:lnTo>
                    <a:pt x="120440" y="9528"/>
                  </a:lnTo>
                  <a:lnTo>
                    <a:pt x="120774" y="11756"/>
                  </a:lnTo>
                  <a:lnTo>
                    <a:pt x="120997" y="14036"/>
                  </a:lnTo>
                  <a:lnTo>
                    <a:pt x="121146" y="16350"/>
                  </a:lnTo>
                  <a:lnTo>
                    <a:pt x="122039" y="19479"/>
                  </a:lnTo>
                  <a:lnTo>
                    <a:pt x="123428" y="23153"/>
                  </a:lnTo>
                  <a:lnTo>
                    <a:pt x="125147" y="27190"/>
                  </a:lnTo>
                  <a:lnTo>
                    <a:pt x="127088" y="32263"/>
                  </a:lnTo>
                  <a:lnTo>
                    <a:pt x="131360" y="44249"/>
                  </a:lnTo>
                  <a:lnTo>
                    <a:pt x="135198" y="50779"/>
                  </a:lnTo>
                  <a:lnTo>
                    <a:pt x="140138" y="57513"/>
                  </a:lnTo>
                  <a:lnTo>
                    <a:pt x="145813" y="64384"/>
                  </a:lnTo>
                  <a:lnTo>
                    <a:pt x="151183" y="70553"/>
                  </a:lnTo>
                  <a:lnTo>
                    <a:pt x="156351" y="76252"/>
                  </a:lnTo>
                  <a:lnTo>
                    <a:pt x="161384" y="81639"/>
                  </a:lnTo>
                  <a:lnTo>
                    <a:pt x="166327" y="87612"/>
                  </a:lnTo>
                  <a:lnTo>
                    <a:pt x="171209" y="93975"/>
                  </a:lnTo>
                  <a:lnTo>
                    <a:pt x="176052" y="100598"/>
                  </a:lnTo>
                  <a:lnTo>
                    <a:pt x="180868" y="106601"/>
                  </a:lnTo>
                  <a:lnTo>
                    <a:pt x="185666" y="112191"/>
                  </a:lnTo>
                  <a:lnTo>
                    <a:pt x="194437" y="121841"/>
                  </a:lnTo>
                  <a:lnTo>
                    <a:pt x="200981" y="128776"/>
                  </a:lnTo>
                  <a:lnTo>
                    <a:pt x="214312" y="142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87"/>
            <p:cNvSpPr/>
            <p:nvPr/>
          </p:nvSpPr>
          <p:spPr>
            <a:xfrm>
              <a:off x="1989946" y="3379288"/>
              <a:ext cx="110291" cy="249182"/>
            </a:xfrm>
            <a:custGeom>
              <a:avLst/>
              <a:gdLst/>
              <a:ahLst/>
              <a:cxnLst/>
              <a:rect l="0" t="0" r="0" b="0"/>
              <a:pathLst>
                <a:path w="110291" h="249182">
                  <a:moveTo>
                    <a:pt x="60310" y="6849"/>
                  </a:moveTo>
                  <a:lnTo>
                    <a:pt x="56517" y="6849"/>
                  </a:lnTo>
                  <a:lnTo>
                    <a:pt x="54607" y="6056"/>
                  </a:lnTo>
                  <a:lnTo>
                    <a:pt x="52539" y="4733"/>
                  </a:lnTo>
                  <a:lnTo>
                    <a:pt x="47310" y="699"/>
                  </a:lnTo>
                  <a:lnTo>
                    <a:pt x="44478" y="147"/>
                  </a:lnTo>
                  <a:lnTo>
                    <a:pt x="42611" y="0"/>
                  </a:lnTo>
                  <a:lnTo>
                    <a:pt x="39780" y="695"/>
                  </a:lnTo>
                  <a:lnTo>
                    <a:pt x="36304" y="1953"/>
                  </a:lnTo>
                  <a:lnTo>
                    <a:pt x="32400" y="3585"/>
                  </a:lnTo>
                  <a:lnTo>
                    <a:pt x="29003" y="5467"/>
                  </a:lnTo>
                  <a:lnTo>
                    <a:pt x="25945" y="7515"/>
                  </a:lnTo>
                  <a:lnTo>
                    <a:pt x="23113" y="9674"/>
                  </a:lnTo>
                  <a:lnTo>
                    <a:pt x="20430" y="11908"/>
                  </a:lnTo>
                  <a:lnTo>
                    <a:pt x="17848" y="14190"/>
                  </a:lnTo>
                  <a:lnTo>
                    <a:pt x="12863" y="18843"/>
                  </a:lnTo>
                  <a:lnTo>
                    <a:pt x="3195" y="28298"/>
                  </a:lnTo>
                  <a:lnTo>
                    <a:pt x="802" y="30673"/>
                  </a:lnTo>
                  <a:lnTo>
                    <a:pt x="0" y="33844"/>
                  </a:lnTo>
                  <a:lnTo>
                    <a:pt x="260" y="37546"/>
                  </a:lnTo>
                  <a:lnTo>
                    <a:pt x="1871" y="45099"/>
                  </a:lnTo>
                  <a:lnTo>
                    <a:pt x="2587" y="51101"/>
                  </a:lnTo>
                  <a:lnTo>
                    <a:pt x="2905" y="56415"/>
                  </a:lnTo>
                  <a:lnTo>
                    <a:pt x="2990" y="58943"/>
                  </a:lnTo>
                  <a:lnTo>
                    <a:pt x="3841" y="61422"/>
                  </a:lnTo>
                  <a:lnTo>
                    <a:pt x="6902" y="66293"/>
                  </a:lnTo>
                  <a:lnTo>
                    <a:pt x="9296" y="69706"/>
                  </a:lnTo>
                  <a:lnTo>
                    <a:pt x="10425" y="70185"/>
                  </a:lnTo>
                  <a:lnTo>
                    <a:pt x="13797" y="70717"/>
                  </a:lnTo>
                  <a:lnTo>
                    <a:pt x="16601" y="70859"/>
                  </a:lnTo>
                  <a:lnTo>
                    <a:pt x="23951" y="71017"/>
                  </a:lnTo>
                  <a:lnTo>
                    <a:pt x="27339" y="70265"/>
                  </a:lnTo>
                  <a:lnTo>
                    <a:pt x="30392" y="68970"/>
                  </a:lnTo>
                  <a:lnTo>
                    <a:pt x="33221" y="67314"/>
                  </a:lnTo>
                  <a:lnTo>
                    <a:pt x="36694" y="66209"/>
                  </a:lnTo>
                  <a:lnTo>
                    <a:pt x="40597" y="65472"/>
                  </a:lnTo>
                  <a:lnTo>
                    <a:pt x="44787" y="64981"/>
                  </a:lnTo>
                  <a:lnTo>
                    <a:pt x="48374" y="63860"/>
                  </a:lnTo>
                  <a:lnTo>
                    <a:pt x="51559" y="62319"/>
                  </a:lnTo>
                  <a:lnTo>
                    <a:pt x="54476" y="60498"/>
                  </a:lnTo>
                  <a:lnTo>
                    <a:pt x="58008" y="58490"/>
                  </a:lnTo>
                  <a:lnTo>
                    <a:pt x="66166" y="54142"/>
                  </a:lnTo>
                  <a:lnTo>
                    <a:pt x="70564" y="52666"/>
                  </a:lnTo>
                  <a:lnTo>
                    <a:pt x="75083" y="51681"/>
                  </a:lnTo>
                  <a:lnTo>
                    <a:pt x="79684" y="51025"/>
                  </a:lnTo>
                  <a:lnTo>
                    <a:pt x="81164" y="49793"/>
                  </a:lnTo>
                  <a:lnTo>
                    <a:pt x="80562" y="48179"/>
                  </a:lnTo>
                  <a:lnTo>
                    <a:pt x="78574" y="46308"/>
                  </a:lnTo>
                  <a:lnTo>
                    <a:pt x="78042" y="45061"/>
                  </a:lnTo>
                  <a:lnTo>
                    <a:pt x="78482" y="44230"/>
                  </a:lnTo>
                  <a:lnTo>
                    <a:pt x="79568" y="43676"/>
                  </a:lnTo>
                  <a:lnTo>
                    <a:pt x="82892" y="43061"/>
                  </a:lnTo>
                  <a:lnTo>
                    <a:pt x="84890" y="42896"/>
                  </a:lnTo>
                  <a:lnTo>
                    <a:pt x="88602" y="43580"/>
                  </a:lnTo>
                  <a:lnTo>
                    <a:pt x="93459" y="44831"/>
                  </a:lnTo>
                  <a:lnTo>
                    <a:pt x="99078" y="46457"/>
                  </a:lnTo>
                  <a:lnTo>
                    <a:pt x="102824" y="48336"/>
                  </a:lnTo>
                  <a:lnTo>
                    <a:pt x="105322" y="50382"/>
                  </a:lnTo>
                  <a:lnTo>
                    <a:pt x="106986" y="52540"/>
                  </a:lnTo>
                  <a:lnTo>
                    <a:pt x="108097" y="54772"/>
                  </a:lnTo>
                  <a:lnTo>
                    <a:pt x="109329" y="59369"/>
                  </a:lnTo>
                  <a:lnTo>
                    <a:pt x="109877" y="66174"/>
                  </a:lnTo>
                  <a:lnTo>
                    <a:pt x="110024" y="70212"/>
                  </a:lnTo>
                  <a:lnTo>
                    <a:pt x="110229" y="87271"/>
                  </a:lnTo>
                  <a:lnTo>
                    <a:pt x="110290" y="107407"/>
                  </a:lnTo>
                  <a:lnTo>
                    <a:pt x="109505" y="114369"/>
                  </a:lnTo>
                  <a:lnTo>
                    <a:pt x="108188" y="121392"/>
                  </a:lnTo>
                  <a:lnTo>
                    <a:pt x="106516" y="128454"/>
                  </a:lnTo>
                  <a:lnTo>
                    <a:pt x="105401" y="135544"/>
                  </a:lnTo>
                  <a:lnTo>
                    <a:pt x="104659" y="142652"/>
                  </a:lnTo>
                  <a:lnTo>
                    <a:pt x="104163" y="149772"/>
                  </a:lnTo>
                  <a:lnTo>
                    <a:pt x="103039" y="157694"/>
                  </a:lnTo>
                  <a:lnTo>
                    <a:pt x="101496" y="166149"/>
                  </a:lnTo>
                  <a:lnTo>
                    <a:pt x="99674" y="174962"/>
                  </a:lnTo>
                  <a:lnTo>
                    <a:pt x="97665" y="183218"/>
                  </a:lnTo>
                  <a:lnTo>
                    <a:pt x="95532" y="191103"/>
                  </a:lnTo>
                  <a:lnTo>
                    <a:pt x="93316" y="198742"/>
                  </a:lnTo>
                  <a:lnTo>
                    <a:pt x="91045" y="205421"/>
                  </a:lnTo>
                  <a:lnTo>
                    <a:pt x="88738" y="211462"/>
                  </a:lnTo>
                  <a:lnTo>
                    <a:pt x="86406" y="217076"/>
                  </a:lnTo>
                  <a:lnTo>
                    <a:pt x="84851" y="222407"/>
                  </a:lnTo>
                  <a:lnTo>
                    <a:pt x="83814" y="227548"/>
                  </a:lnTo>
                  <a:lnTo>
                    <a:pt x="83123" y="232563"/>
                  </a:lnTo>
                  <a:lnTo>
                    <a:pt x="80239" y="240252"/>
                  </a:lnTo>
                  <a:lnTo>
                    <a:pt x="78358" y="243414"/>
                  </a:lnTo>
                  <a:lnTo>
                    <a:pt x="76311" y="245521"/>
                  </a:lnTo>
                  <a:lnTo>
                    <a:pt x="74152" y="246927"/>
                  </a:lnTo>
                  <a:lnTo>
                    <a:pt x="68777" y="249181"/>
                  </a:lnTo>
                  <a:lnTo>
                    <a:pt x="67542" y="248573"/>
                  </a:lnTo>
                  <a:lnTo>
                    <a:pt x="65925" y="247373"/>
                  </a:lnTo>
                  <a:lnTo>
                    <a:pt x="60310" y="2425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88"/>
            <p:cNvSpPr/>
            <p:nvPr/>
          </p:nvSpPr>
          <p:spPr>
            <a:xfrm>
              <a:off x="2103290" y="3293268"/>
              <a:ext cx="218429" cy="221458"/>
            </a:xfrm>
            <a:custGeom>
              <a:avLst/>
              <a:gdLst/>
              <a:ahLst/>
              <a:cxnLst/>
              <a:rect l="0" t="0" r="0" b="0"/>
              <a:pathLst>
                <a:path w="218429" h="221458">
                  <a:moveTo>
                    <a:pt x="4116" y="0"/>
                  </a:moveTo>
                  <a:lnTo>
                    <a:pt x="324" y="0"/>
                  </a:lnTo>
                  <a:lnTo>
                    <a:pt x="0" y="794"/>
                  </a:lnTo>
                  <a:lnTo>
                    <a:pt x="578" y="2117"/>
                  </a:lnTo>
                  <a:lnTo>
                    <a:pt x="1758" y="3793"/>
                  </a:lnTo>
                  <a:lnTo>
                    <a:pt x="3068" y="9888"/>
                  </a:lnTo>
                  <a:lnTo>
                    <a:pt x="3417" y="13735"/>
                  </a:lnTo>
                  <a:lnTo>
                    <a:pt x="4444" y="18682"/>
                  </a:lnTo>
                  <a:lnTo>
                    <a:pt x="5922" y="24361"/>
                  </a:lnTo>
                  <a:lnTo>
                    <a:pt x="7701" y="30529"/>
                  </a:lnTo>
                  <a:lnTo>
                    <a:pt x="10475" y="36227"/>
                  </a:lnTo>
                  <a:lnTo>
                    <a:pt x="13911" y="41614"/>
                  </a:lnTo>
                  <a:lnTo>
                    <a:pt x="17790" y="46793"/>
                  </a:lnTo>
                  <a:lnTo>
                    <a:pt x="21963" y="53421"/>
                  </a:lnTo>
                  <a:lnTo>
                    <a:pt x="26333" y="61014"/>
                  </a:lnTo>
                  <a:lnTo>
                    <a:pt x="34628" y="76330"/>
                  </a:lnTo>
                  <a:lnTo>
                    <a:pt x="40960" y="88429"/>
                  </a:lnTo>
                  <a:lnTo>
                    <a:pt x="43760" y="94672"/>
                  </a:lnTo>
                  <a:lnTo>
                    <a:pt x="46420" y="101214"/>
                  </a:lnTo>
                  <a:lnTo>
                    <a:pt x="48987" y="107958"/>
                  </a:lnTo>
                  <a:lnTo>
                    <a:pt x="53080" y="114041"/>
                  </a:lnTo>
                  <a:lnTo>
                    <a:pt x="58190" y="119684"/>
                  </a:lnTo>
                  <a:lnTo>
                    <a:pt x="63978" y="125033"/>
                  </a:lnTo>
                  <a:lnTo>
                    <a:pt x="67836" y="129393"/>
                  </a:lnTo>
                  <a:lnTo>
                    <a:pt x="70409" y="133093"/>
                  </a:lnTo>
                  <a:lnTo>
                    <a:pt x="74061" y="139321"/>
                  </a:lnTo>
                  <a:lnTo>
                    <a:pt x="78330" y="144736"/>
                  </a:lnTo>
                  <a:lnTo>
                    <a:pt x="82314" y="149555"/>
                  </a:lnTo>
                  <a:lnTo>
                    <a:pt x="82527" y="147697"/>
                  </a:lnTo>
                  <a:lnTo>
                    <a:pt x="82583" y="146089"/>
                  </a:lnTo>
                  <a:lnTo>
                    <a:pt x="83415" y="144224"/>
                  </a:lnTo>
                  <a:lnTo>
                    <a:pt x="86456" y="140035"/>
                  </a:lnTo>
                  <a:lnTo>
                    <a:pt x="85997" y="137013"/>
                  </a:lnTo>
                  <a:lnTo>
                    <a:pt x="84103" y="133411"/>
                  </a:lnTo>
                  <a:lnTo>
                    <a:pt x="81253" y="129422"/>
                  </a:lnTo>
                  <a:lnTo>
                    <a:pt x="80147" y="125175"/>
                  </a:lnTo>
                  <a:lnTo>
                    <a:pt x="80203" y="120756"/>
                  </a:lnTo>
                  <a:lnTo>
                    <a:pt x="81035" y="116223"/>
                  </a:lnTo>
                  <a:lnTo>
                    <a:pt x="82383" y="111614"/>
                  </a:lnTo>
                  <a:lnTo>
                    <a:pt x="84075" y="106953"/>
                  </a:lnTo>
                  <a:lnTo>
                    <a:pt x="85997" y="102258"/>
                  </a:lnTo>
                  <a:lnTo>
                    <a:pt x="88072" y="98335"/>
                  </a:lnTo>
                  <a:lnTo>
                    <a:pt x="92494" y="91859"/>
                  </a:lnTo>
                  <a:lnTo>
                    <a:pt x="97106" y="86335"/>
                  </a:lnTo>
                  <a:lnTo>
                    <a:pt x="99446" y="83750"/>
                  </a:lnTo>
                  <a:lnTo>
                    <a:pt x="101801" y="82027"/>
                  </a:lnTo>
                  <a:lnTo>
                    <a:pt x="106534" y="80113"/>
                  </a:lnTo>
                  <a:lnTo>
                    <a:pt x="108907" y="80396"/>
                  </a:lnTo>
                  <a:lnTo>
                    <a:pt x="111283" y="81379"/>
                  </a:lnTo>
                  <a:lnTo>
                    <a:pt x="116833" y="85381"/>
                  </a:lnTo>
                  <a:lnTo>
                    <a:pt x="120536" y="88671"/>
                  </a:lnTo>
                  <a:lnTo>
                    <a:pt x="128883" y="96559"/>
                  </a:lnTo>
                  <a:lnTo>
                    <a:pt x="137885" y="105357"/>
                  </a:lnTo>
                  <a:lnTo>
                    <a:pt x="144095" y="110719"/>
                  </a:lnTo>
                  <a:lnTo>
                    <a:pt x="151410" y="116676"/>
                  </a:lnTo>
                  <a:lnTo>
                    <a:pt x="159462" y="123028"/>
                  </a:lnTo>
                  <a:lnTo>
                    <a:pt x="166417" y="130437"/>
                  </a:lnTo>
                  <a:lnTo>
                    <a:pt x="172642" y="138552"/>
                  </a:lnTo>
                  <a:lnTo>
                    <a:pt x="194038" y="170596"/>
                  </a:lnTo>
                  <a:lnTo>
                    <a:pt x="198199" y="178025"/>
                  </a:lnTo>
                  <a:lnTo>
                    <a:pt x="201767" y="185359"/>
                  </a:lnTo>
                  <a:lnTo>
                    <a:pt x="207849" y="199063"/>
                  </a:lnTo>
                  <a:lnTo>
                    <a:pt x="218428" y="221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89"/>
            <p:cNvSpPr/>
            <p:nvPr/>
          </p:nvSpPr>
          <p:spPr>
            <a:xfrm>
              <a:off x="1335881" y="3829050"/>
              <a:ext cx="121441" cy="156042"/>
            </a:xfrm>
            <a:custGeom>
              <a:avLst/>
              <a:gdLst/>
              <a:ahLst/>
              <a:cxnLst/>
              <a:rect l="0" t="0" r="0" b="0"/>
              <a:pathLst>
                <a:path w="121441" h="156042">
                  <a:moveTo>
                    <a:pt x="0" y="0"/>
                  </a:moveTo>
                  <a:lnTo>
                    <a:pt x="3792" y="7585"/>
                  </a:lnTo>
                  <a:lnTo>
                    <a:pt x="5703" y="10612"/>
                  </a:lnTo>
                  <a:lnTo>
                    <a:pt x="7771" y="13425"/>
                  </a:lnTo>
                  <a:lnTo>
                    <a:pt x="9943" y="16093"/>
                  </a:lnTo>
                  <a:lnTo>
                    <a:pt x="12185" y="20254"/>
                  </a:lnTo>
                  <a:lnTo>
                    <a:pt x="14473" y="25409"/>
                  </a:lnTo>
                  <a:lnTo>
                    <a:pt x="16793" y="31227"/>
                  </a:lnTo>
                  <a:lnTo>
                    <a:pt x="19926" y="36693"/>
                  </a:lnTo>
                  <a:lnTo>
                    <a:pt x="23603" y="41924"/>
                  </a:lnTo>
                  <a:lnTo>
                    <a:pt x="27641" y="47000"/>
                  </a:lnTo>
                  <a:lnTo>
                    <a:pt x="31921" y="52764"/>
                  </a:lnTo>
                  <a:lnTo>
                    <a:pt x="40910" y="65519"/>
                  </a:lnTo>
                  <a:lnTo>
                    <a:pt x="45530" y="71461"/>
                  </a:lnTo>
                  <a:lnTo>
                    <a:pt x="50197" y="77009"/>
                  </a:lnTo>
                  <a:lnTo>
                    <a:pt x="54896" y="82295"/>
                  </a:lnTo>
                  <a:lnTo>
                    <a:pt x="58822" y="88201"/>
                  </a:lnTo>
                  <a:lnTo>
                    <a:pt x="62233" y="94520"/>
                  </a:lnTo>
                  <a:lnTo>
                    <a:pt x="65301" y="101113"/>
                  </a:lnTo>
                  <a:lnTo>
                    <a:pt x="68934" y="107096"/>
                  </a:lnTo>
                  <a:lnTo>
                    <a:pt x="72943" y="112672"/>
                  </a:lnTo>
                  <a:lnTo>
                    <a:pt x="77204" y="117977"/>
                  </a:lnTo>
                  <a:lnTo>
                    <a:pt x="80838" y="122308"/>
                  </a:lnTo>
                  <a:lnTo>
                    <a:pt x="84054" y="125989"/>
                  </a:lnTo>
                  <a:lnTo>
                    <a:pt x="86993" y="129236"/>
                  </a:lnTo>
                  <a:lnTo>
                    <a:pt x="90539" y="132195"/>
                  </a:lnTo>
                  <a:lnTo>
                    <a:pt x="94490" y="134961"/>
                  </a:lnTo>
                  <a:lnTo>
                    <a:pt x="98712" y="137599"/>
                  </a:lnTo>
                  <a:lnTo>
                    <a:pt x="101527" y="140151"/>
                  </a:lnTo>
                  <a:lnTo>
                    <a:pt x="103403" y="142646"/>
                  </a:lnTo>
                  <a:lnTo>
                    <a:pt x="104654" y="145104"/>
                  </a:lnTo>
                  <a:lnTo>
                    <a:pt x="106282" y="146742"/>
                  </a:lnTo>
                  <a:lnTo>
                    <a:pt x="108161" y="147834"/>
                  </a:lnTo>
                  <a:lnTo>
                    <a:pt x="110207" y="148562"/>
                  </a:lnTo>
                  <a:lnTo>
                    <a:pt x="112365" y="149842"/>
                  </a:lnTo>
                  <a:lnTo>
                    <a:pt x="114598" y="151488"/>
                  </a:lnTo>
                  <a:lnTo>
                    <a:pt x="120091" y="156041"/>
                  </a:lnTo>
                  <a:lnTo>
                    <a:pt x="120542" y="155621"/>
                  </a:lnTo>
                  <a:lnTo>
                    <a:pt x="121325" y="150913"/>
                  </a:lnTo>
                  <a:lnTo>
                    <a:pt x="121440" y="150042"/>
                  </a:lnTo>
                  <a:lnTo>
                    <a:pt x="117650" y="150025"/>
                  </a:lnTo>
                  <a:lnTo>
                    <a:pt x="116533" y="149229"/>
                  </a:lnTo>
                  <a:lnTo>
                    <a:pt x="115789" y="147905"/>
                  </a:lnTo>
                  <a:lnTo>
                    <a:pt x="114594" y="143868"/>
                  </a:lnTo>
                  <a:lnTo>
                    <a:pt x="113702" y="143537"/>
                  </a:lnTo>
                  <a:lnTo>
                    <a:pt x="110595" y="143169"/>
                  </a:lnTo>
                  <a:lnTo>
                    <a:pt x="107156" y="1428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90"/>
            <p:cNvSpPr/>
            <p:nvPr/>
          </p:nvSpPr>
          <p:spPr>
            <a:xfrm>
              <a:off x="1178879" y="3800475"/>
              <a:ext cx="106997" cy="207169"/>
            </a:xfrm>
            <a:custGeom>
              <a:avLst/>
              <a:gdLst/>
              <a:ahLst/>
              <a:cxnLst/>
              <a:rect l="0" t="0" r="0" b="0"/>
              <a:pathLst>
                <a:path w="106997" h="207169">
                  <a:moveTo>
                    <a:pt x="106996" y="0"/>
                  </a:moveTo>
                  <a:lnTo>
                    <a:pt x="97053" y="0"/>
                  </a:lnTo>
                  <a:lnTo>
                    <a:pt x="94017" y="793"/>
                  </a:lnTo>
                  <a:lnTo>
                    <a:pt x="90406" y="2116"/>
                  </a:lnTo>
                  <a:lnTo>
                    <a:pt x="86411" y="3792"/>
                  </a:lnTo>
                  <a:lnTo>
                    <a:pt x="82160" y="6497"/>
                  </a:lnTo>
                  <a:lnTo>
                    <a:pt x="77738" y="9887"/>
                  </a:lnTo>
                  <a:lnTo>
                    <a:pt x="73203" y="13735"/>
                  </a:lnTo>
                  <a:lnTo>
                    <a:pt x="68592" y="17888"/>
                  </a:lnTo>
                  <a:lnTo>
                    <a:pt x="59236" y="26735"/>
                  </a:lnTo>
                  <a:lnTo>
                    <a:pt x="45043" y="40642"/>
                  </a:lnTo>
                  <a:lnTo>
                    <a:pt x="40294" y="46144"/>
                  </a:lnTo>
                  <a:lnTo>
                    <a:pt x="35540" y="52194"/>
                  </a:lnTo>
                  <a:lnTo>
                    <a:pt x="30784" y="58608"/>
                  </a:lnTo>
                  <a:lnTo>
                    <a:pt x="26025" y="64472"/>
                  </a:lnTo>
                  <a:lnTo>
                    <a:pt x="21265" y="69969"/>
                  </a:lnTo>
                  <a:lnTo>
                    <a:pt x="16505" y="75220"/>
                  </a:lnTo>
                  <a:lnTo>
                    <a:pt x="12537" y="81103"/>
                  </a:lnTo>
                  <a:lnTo>
                    <a:pt x="9098" y="87407"/>
                  </a:lnTo>
                  <a:lnTo>
                    <a:pt x="6012" y="93989"/>
                  </a:lnTo>
                  <a:lnTo>
                    <a:pt x="3954" y="99966"/>
                  </a:lnTo>
                  <a:lnTo>
                    <a:pt x="2582" y="105537"/>
                  </a:lnTo>
                  <a:lnTo>
                    <a:pt x="1668" y="110839"/>
                  </a:lnTo>
                  <a:lnTo>
                    <a:pt x="1058" y="115962"/>
                  </a:lnTo>
                  <a:lnTo>
                    <a:pt x="652" y="120964"/>
                  </a:lnTo>
                  <a:lnTo>
                    <a:pt x="381" y="125886"/>
                  </a:lnTo>
                  <a:lnTo>
                    <a:pt x="80" y="135589"/>
                  </a:lnTo>
                  <a:lnTo>
                    <a:pt x="0" y="140399"/>
                  </a:lnTo>
                  <a:lnTo>
                    <a:pt x="1534" y="145193"/>
                  </a:lnTo>
                  <a:lnTo>
                    <a:pt x="4144" y="149976"/>
                  </a:lnTo>
                  <a:lnTo>
                    <a:pt x="7472" y="154753"/>
                  </a:lnTo>
                  <a:lnTo>
                    <a:pt x="10484" y="159525"/>
                  </a:lnTo>
                  <a:lnTo>
                    <a:pt x="13285" y="164294"/>
                  </a:lnTo>
                  <a:lnTo>
                    <a:pt x="15947" y="169060"/>
                  </a:lnTo>
                  <a:lnTo>
                    <a:pt x="19309" y="173032"/>
                  </a:lnTo>
                  <a:lnTo>
                    <a:pt x="23138" y="176473"/>
                  </a:lnTo>
                  <a:lnTo>
                    <a:pt x="27278" y="179561"/>
                  </a:lnTo>
                  <a:lnTo>
                    <a:pt x="32419" y="182413"/>
                  </a:lnTo>
                  <a:lnTo>
                    <a:pt x="38228" y="185109"/>
                  </a:lnTo>
                  <a:lnTo>
                    <a:pt x="44482" y="187700"/>
                  </a:lnTo>
                  <a:lnTo>
                    <a:pt x="50238" y="190220"/>
                  </a:lnTo>
                  <a:lnTo>
                    <a:pt x="60868" y="195138"/>
                  </a:lnTo>
                  <a:lnTo>
                    <a:pt x="66719" y="196767"/>
                  </a:lnTo>
                  <a:lnTo>
                    <a:pt x="73001" y="197853"/>
                  </a:lnTo>
                  <a:lnTo>
                    <a:pt x="79570" y="198577"/>
                  </a:lnTo>
                  <a:lnTo>
                    <a:pt x="85537" y="199853"/>
                  </a:lnTo>
                  <a:lnTo>
                    <a:pt x="91102" y="201498"/>
                  </a:lnTo>
                  <a:lnTo>
                    <a:pt x="106996" y="2071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91"/>
            <p:cNvSpPr/>
            <p:nvPr/>
          </p:nvSpPr>
          <p:spPr>
            <a:xfrm>
              <a:off x="1464468" y="3850481"/>
              <a:ext cx="42864" cy="285751"/>
            </a:xfrm>
            <a:custGeom>
              <a:avLst/>
              <a:gdLst/>
              <a:ahLst/>
              <a:cxnLst/>
              <a:rect l="0" t="0" r="0" b="0"/>
              <a:pathLst>
                <a:path w="42864" h="285751">
                  <a:moveTo>
                    <a:pt x="42863" y="0"/>
                  </a:moveTo>
                  <a:lnTo>
                    <a:pt x="39070" y="3792"/>
                  </a:lnTo>
                  <a:lnTo>
                    <a:pt x="37953" y="5703"/>
                  </a:lnTo>
                  <a:lnTo>
                    <a:pt x="36712" y="9943"/>
                  </a:lnTo>
                  <a:lnTo>
                    <a:pt x="36160" y="16590"/>
                  </a:lnTo>
                  <a:lnTo>
                    <a:pt x="36013" y="20585"/>
                  </a:lnTo>
                  <a:lnTo>
                    <a:pt x="35121" y="25630"/>
                  </a:lnTo>
                  <a:lnTo>
                    <a:pt x="33733" y="31374"/>
                  </a:lnTo>
                  <a:lnTo>
                    <a:pt x="32014" y="37585"/>
                  </a:lnTo>
                  <a:lnTo>
                    <a:pt x="30868" y="43313"/>
                  </a:lnTo>
                  <a:lnTo>
                    <a:pt x="30104" y="48719"/>
                  </a:lnTo>
                  <a:lnTo>
                    <a:pt x="29594" y="53911"/>
                  </a:lnTo>
                  <a:lnTo>
                    <a:pt x="29255" y="60546"/>
                  </a:lnTo>
                  <a:lnTo>
                    <a:pt x="28877" y="76387"/>
                  </a:lnTo>
                  <a:lnTo>
                    <a:pt x="27983" y="84262"/>
                  </a:lnTo>
                  <a:lnTo>
                    <a:pt x="26593" y="91894"/>
                  </a:lnTo>
                  <a:lnTo>
                    <a:pt x="24872" y="99362"/>
                  </a:lnTo>
                  <a:lnTo>
                    <a:pt x="23726" y="107516"/>
                  </a:lnTo>
                  <a:lnTo>
                    <a:pt x="22961" y="116128"/>
                  </a:lnTo>
                  <a:lnTo>
                    <a:pt x="22451" y="125043"/>
                  </a:lnTo>
                  <a:lnTo>
                    <a:pt x="21317" y="134162"/>
                  </a:lnTo>
                  <a:lnTo>
                    <a:pt x="19768" y="143417"/>
                  </a:lnTo>
                  <a:lnTo>
                    <a:pt x="17941" y="152761"/>
                  </a:lnTo>
                  <a:lnTo>
                    <a:pt x="16723" y="161372"/>
                  </a:lnTo>
                  <a:lnTo>
                    <a:pt x="15912" y="169494"/>
                  </a:lnTo>
                  <a:lnTo>
                    <a:pt x="15370" y="177290"/>
                  </a:lnTo>
                  <a:lnTo>
                    <a:pt x="15009" y="185662"/>
                  </a:lnTo>
                  <a:lnTo>
                    <a:pt x="14608" y="203431"/>
                  </a:lnTo>
                  <a:lnTo>
                    <a:pt x="13708" y="211821"/>
                  </a:lnTo>
                  <a:lnTo>
                    <a:pt x="12314" y="219795"/>
                  </a:lnTo>
                  <a:lnTo>
                    <a:pt x="10590" y="227492"/>
                  </a:lnTo>
                  <a:lnTo>
                    <a:pt x="9442" y="235006"/>
                  </a:lnTo>
                  <a:lnTo>
                    <a:pt x="8676" y="242395"/>
                  </a:lnTo>
                  <a:lnTo>
                    <a:pt x="8165" y="249703"/>
                  </a:lnTo>
                  <a:lnTo>
                    <a:pt x="7031" y="256162"/>
                  </a:lnTo>
                  <a:lnTo>
                    <a:pt x="5481" y="262056"/>
                  </a:lnTo>
                  <a:lnTo>
                    <a:pt x="3654" y="267573"/>
                  </a:lnTo>
                  <a:lnTo>
                    <a:pt x="2436" y="272044"/>
                  </a:lnTo>
                  <a:lnTo>
                    <a:pt x="1624" y="275819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92"/>
            <p:cNvSpPr/>
            <p:nvPr/>
          </p:nvSpPr>
          <p:spPr>
            <a:xfrm>
              <a:off x="1607346" y="3750468"/>
              <a:ext cx="14286" cy="278608"/>
            </a:xfrm>
            <a:custGeom>
              <a:avLst/>
              <a:gdLst/>
              <a:ahLst/>
              <a:cxnLst/>
              <a:rect l="0" t="0" r="0" b="0"/>
              <a:pathLst>
                <a:path w="14286" h="278608">
                  <a:moveTo>
                    <a:pt x="7141" y="0"/>
                  </a:moveTo>
                  <a:lnTo>
                    <a:pt x="3349" y="3792"/>
                  </a:lnTo>
                  <a:lnTo>
                    <a:pt x="2232" y="5704"/>
                  </a:lnTo>
                  <a:lnTo>
                    <a:pt x="1487" y="7771"/>
                  </a:lnTo>
                  <a:lnTo>
                    <a:pt x="990" y="9943"/>
                  </a:lnTo>
                  <a:lnTo>
                    <a:pt x="659" y="13773"/>
                  </a:lnTo>
                  <a:lnTo>
                    <a:pt x="439" y="18707"/>
                  </a:lnTo>
                  <a:lnTo>
                    <a:pt x="193" y="30539"/>
                  </a:lnTo>
                  <a:lnTo>
                    <a:pt x="0" y="123972"/>
                  </a:lnTo>
                  <a:lnTo>
                    <a:pt x="793" y="134242"/>
                  </a:lnTo>
                  <a:lnTo>
                    <a:pt x="2115" y="145057"/>
                  </a:lnTo>
                  <a:lnTo>
                    <a:pt x="3790" y="156236"/>
                  </a:lnTo>
                  <a:lnTo>
                    <a:pt x="4907" y="166864"/>
                  </a:lnTo>
                  <a:lnTo>
                    <a:pt x="5652" y="177124"/>
                  </a:lnTo>
                  <a:lnTo>
                    <a:pt x="6148" y="187139"/>
                  </a:lnTo>
                  <a:lnTo>
                    <a:pt x="7273" y="196197"/>
                  </a:lnTo>
                  <a:lnTo>
                    <a:pt x="8816" y="204617"/>
                  </a:lnTo>
                  <a:lnTo>
                    <a:pt x="10639" y="212612"/>
                  </a:lnTo>
                  <a:lnTo>
                    <a:pt x="11854" y="220322"/>
                  </a:lnTo>
                  <a:lnTo>
                    <a:pt x="12665" y="227844"/>
                  </a:lnTo>
                  <a:lnTo>
                    <a:pt x="13205" y="235240"/>
                  </a:lnTo>
                  <a:lnTo>
                    <a:pt x="13565" y="243346"/>
                  </a:lnTo>
                  <a:lnTo>
                    <a:pt x="14285" y="2786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93"/>
            <p:cNvSpPr/>
            <p:nvPr/>
          </p:nvSpPr>
          <p:spPr>
            <a:xfrm>
              <a:off x="1557337" y="3879143"/>
              <a:ext cx="263866" cy="142429"/>
            </a:xfrm>
            <a:custGeom>
              <a:avLst/>
              <a:gdLst/>
              <a:ahLst/>
              <a:cxnLst/>
              <a:rect l="0" t="0" r="0" b="0"/>
              <a:pathLst>
                <a:path w="263866" h="142429">
                  <a:moveTo>
                    <a:pt x="0" y="7057"/>
                  </a:moveTo>
                  <a:lnTo>
                    <a:pt x="0" y="3264"/>
                  </a:lnTo>
                  <a:lnTo>
                    <a:pt x="794" y="2147"/>
                  </a:lnTo>
                  <a:lnTo>
                    <a:pt x="2117" y="1402"/>
                  </a:lnTo>
                  <a:lnTo>
                    <a:pt x="5703" y="575"/>
                  </a:lnTo>
                  <a:lnTo>
                    <a:pt x="12979" y="109"/>
                  </a:lnTo>
                  <a:lnTo>
                    <a:pt x="20585" y="0"/>
                  </a:lnTo>
                  <a:lnTo>
                    <a:pt x="24836" y="765"/>
                  </a:lnTo>
                  <a:lnTo>
                    <a:pt x="29257" y="2068"/>
                  </a:lnTo>
                  <a:lnTo>
                    <a:pt x="33792" y="3731"/>
                  </a:lnTo>
                  <a:lnTo>
                    <a:pt x="38403" y="4839"/>
                  </a:lnTo>
                  <a:lnTo>
                    <a:pt x="43065" y="5579"/>
                  </a:lnTo>
                  <a:lnTo>
                    <a:pt x="47760" y="6071"/>
                  </a:lnTo>
                  <a:lnTo>
                    <a:pt x="53271" y="7987"/>
                  </a:lnTo>
                  <a:lnTo>
                    <a:pt x="59327" y="10852"/>
                  </a:lnTo>
                  <a:lnTo>
                    <a:pt x="71611" y="17475"/>
                  </a:lnTo>
                  <a:lnTo>
                    <a:pt x="82363" y="23064"/>
                  </a:lnTo>
                  <a:lnTo>
                    <a:pt x="88246" y="27253"/>
                  </a:lnTo>
                  <a:lnTo>
                    <a:pt x="94549" y="32427"/>
                  </a:lnTo>
                  <a:lnTo>
                    <a:pt x="101133" y="38258"/>
                  </a:lnTo>
                  <a:lnTo>
                    <a:pt x="106316" y="43733"/>
                  </a:lnTo>
                  <a:lnTo>
                    <a:pt x="110565" y="48969"/>
                  </a:lnTo>
                  <a:lnTo>
                    <a:pt x="118196" y="59816"/>
                  </a:lnTo>
                  <a:lnTo>
                    <a:pt x="126880" y="72574"/>
                  </a:lnTo>
                  <a:lnTo>
                    <a:pt x="130624" y="78516"/>
                  </a:lnTo>
                  <a:lnTo>
                    <a:pt x="133914" y="84065"/>
                  </a:lnTo>
                  <a:lnTo>
                    <a:pt x="136901" y="89352"/>
                  </a:lnTo>
                  <a:lnTo>
                    <a:pt x="140480" y="94464"/>
                  </a:lnTo>
                  <a:lnTo>
                    <a:pt x="144453" y="99460"/>
                  </a:lnTo>
                  <a:lnTo>
                    <a:pt x="148690" y="104377"/>
                  </a:lnTo>
                  <a:lnTo>
                    <a:pt x="155514" y="111959"/>
                  </a:lnTo>
                  <a:lnTo>
                    <a:pt x="158444" y="115091"/>
                  </a:lnTo>
                  <a:lnTo>
                    <a:pt x="161192" y="118768"/>
                  </a:lnTo>
                  <a:lnTo>
                    <a:pt x="163818" y="122806"/>
                  </a:lnTo>
                  <a:lnTo>
                    <a:pt x="166362" y="127085"/>
                  </a:lnTo>
                  <a:lnTo>
                    <a:pt x="168852" y="129938"/>
                  </a:lnTo>
                  <a:lnTo>
                    <a:pt x="171305" y="131840"/>
                  </a:lnTo>
                  <a:lnTo>
                    <a:pt x="176148" y="134747"/>
                  </a:lnTo>
                  <a:lnTo>
                    <a:pt x="180947" y="138685"/>
                  </a:lnTo>
                  <a:lnTo>
                    <a:pt x="184131" y="140053"/>
                  </a:lnTo>
                  <a:lnTo>
                    <a:pt x="191903" y="141572"/>
                  </a:lnTo>
                  <a:lnTo>
                    <a:pt x="198532" y="142248"/>
                  </a:lnTo>
                  <a:lnTo>
                    <a:pt x="201411" y="142428"/>
                  </a:lnTo>
                  <a:lnTo>
                    <a:pt x="208843" y="140512"/>
                  </a:lnTo>
                  <a:lnTo>
                    <a:pt x="213047" y="138889"/>
                  </a:lnTo>
                  <a:lnTo>
                    <a:pt x="217438" y="136220"/>
                  </a:lnTo>
                  <a:lnTo>
                    <a:pt x="221953" y="132853"/>
                  </a:lnTo>
                  <a:lnTo>
                    <a:pt x="226550" y="129021"/>
                  </a:lnTo>
                  <a:lnTo>
                    <a:pt x="231202" y="125673"/>
                  </a:lnTo>
                  <a:lnTo>
                    <a:pt x="235891" y="122646"/>
                  </a:lnTo>
                  <a:lnTo>
                    <a:pt x="240604" y="119835"/>
                  </a:lnTo>
                  <a:lnTo>
                    <a:pt x="244540" y="115580"/>
                  </a:lnTo>
                  <a:lnTo>
                    <a:pt x="247958" y="110362"/>
                  </a:lnTo>
                  <a:lnTo>
                    <a:pt x="259147" y="88669"/>
                  </a:lnTo>
                  <a:lnTo>
                    <a:pt x="260871" y="83690"/>
                  </a:lnTo>
                  <a:lnTo>
                    <a:pt x="262020" y="78783"/>
                  </a:lnTo>
                  <a:lnTo>
                    <a:pt x="262786" y="73925"/>
                  </a:lnTo>
                  <a:lnTo>
                    <a:pt x="263297" y="69098"/>
                  </a:lnTo>
                  <a:lnTo>
                    <a:pt x="263638" y="64292"/>
                  </a:lnTo>
                  <a:lnTo>
                    <a:pt x="263865" y="59501"/>
                  </a:lnTo>
                  <a:lnTo>
                    <a:pt x="263222" y="55513"/>
                  </a:lnTo>
                  <a:lnTo>
                    <a:pt x="262000" y="52061"/>
                  </a:lnTo>
                  <a:lnTo>
                    <a:pt x="260392" y="48966"/>
                  </a:lnTo>
                  <a:lnTo>
                    <a:pt x="257732" y="46109"/>
                  </a:lnTo>
                  <a:lnTo>
                    <a:pt x="254371" y="43410"/>
                  </a:lnTo>
                  <a:lnTo>
                    <a:pt x="250543" y="40817"/>
                  </a:lnTo>
                  <a:lnTo>
                    <a:pt x="246404" y="38295"/>
                  </a:lnTo>
                  <a:lnTo>
                    <a:pt x="242057" y="35819"/>
                  </a:lnTo>
                  <a:lnTo>
                    <a:pt x="237571" y="33375"/>
                  </a:lnTo>
                  <a:lnTo>
                    <a:pt x="232200" y="30953"/>
                  </a:lnTo>
                  <a:lnTo>
                    <a:pt x="226237" y="28544"/>
                  </a:lnTo>
                  <a:lnTo>
                    <a:pt x="219881" y="26144"/>
                  </a:lnTo>
                  <a:lnTo>
                    <a:pt x="213263" y="24544"/>
                  </a:lnTo>
                  <a:lnTo>
                    <a:pt x="206469" y="23477"/>
                  </a:lnTo>
                  <a:lnTo>
                    <a:pt x="199558" y="22766"/>
                  </a:lnTo>
                  <a:lnTo>
                    <a:pt x="192570" y="22292"/>
                  </a:lnTo>
                  <a:lnTo>
                    <a:pt x="185530" y="21976"/>
                  </a:lnTo>
                  <a:lnTo>
                    <a:pt x="178456" y="21766"/>
                  </a:lnTo>
                  <a:lnTo>
                    <a:pt x="171358" y="22419"/>
                  </a:lnTo>
                  <a:lnTo>
                    <a:pt x="164245" y="23648"/>
                  </a:lnTo>
                  <a:lnTo>
                    <a:pt x="157122" y="25261"/>
                  </a:lnTo>
                  <a:lnTo>
                    <a:pt x="150785" y="26337"/>
                  </a:lnTo>
                  <a:lnTo>
                    <a:pt x="144974" y="27054"/>
                  </a:lnTo>
                  <a:lnTo>
                    <a:pt x="139512" y="27532"/>
                  </a:lnTo>
                  <a:lnTo>
                    <a:pt x="134283" y="28644"/>
                  </a:lnTo>
                  <a:lnTo>
                    <a:pt x="129209" y="30180"/>
                  </a:lnTo>
                  <a:lnTo>
                    <a:pt x="114300" y="356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294"/>
            <p:cNvSpPr/>
            <p:nvPr/>
          </p:nvSpPr>
          <p:spPr>
            <a:xfrm>
              <a:off x="1893101" y="3736181"/>
              <a:ext cx="35712" cy="271463"/>
            </a:xfrm>
            <a:custGeom>
              <a:avLst/>
              <a:gdLst/>
              <a:ahLst/>
              <a:cxnLst/>
              <a:rect l="0" t="0" r="0" b="0"/>
              <a:pathLst>
                <a:path w="35712" h="271463">
                  <a:moveTo>
                    <a:pt x="7136" y="0"/>
                  </a:moveTo>
                  <a:lnTo>
                    <a:pt x="286" y="0"/>
                  </a:lnTo>
                  <a:lnTo>
                    <a:pt x="31" y="7771"/>
                  </a:lnTo>
                  <a:lnTo>
                    <a:pt x="0" y="20585"/>
                  </a:lnTo>
                  <a:lnTo>
                    <a:pt x="791" y="25630"/>
                  </a:lnTo>
                  <a:lnTo>
                    <a:pt x="2112" y="31374"/>
                  </a:lnTo>
                  <a:lnTo>
                    <a:pt x="3787" y="37585"/>
                  </a:lnTo>
                  <a:lnTo>
                    <a:pt x="7764" y="50835"/>
                  </a:lnTo>
                  <a:lnTo>
                    <a:pt x="9936" y="57703"/>
                  </a:lnTo>
                  <a:lnTo>
                    <a:pt x="11384" y="64662"/>
                  </a:lnTo>
                  <a:lnTo>
                    <a:pt x="12349" y="71683"/>
                  </a:lnTo>
                  <a:lnTo>
                    <a:pt x="12993" y="78745"/>
                  </a:lnTo>
                  <a:lnTo>
                    <a:pt x="14215" y="86628"/>
                  </a:lnTo>
                  <a:lnTo>
                    <a:pt x="15824" y="95058"/>
                  </a:lnTo>
                  <a:lnTo>
                    <a:pt x="19729" y="112892"/>
                  </a:lnTo>
                  <a:lnTo>
                    <a:pt x="24110" y="131401"/>
                  </a:lnTo>
                  <a:lnTo>
                    <a:pt x="25596" y="140782"/>
                  </a:lnTo>
                  <a:lnTo>
                    <a:pt x="26586" y="150211"/>
                  </a:lnTo>
                  <a:lnTo>
                    <a:pt x="27247" y="159672"/>
                  </a:lnTo>
                  <a:lnTo>
                    <a:pt x="27687" y="168360"/>
                  </a:lnTo>
                  <a:lnTo>
                    <a:pt x="28176" y="184364"/>
                  </a:lnTo>
                  <a:lnTo>
                    <a:pt x="28516" y="221275"/>
                  </a:lnTo>
                  <a:lnTo>
                    <a:pt x="28566" y="266155"/>
                  </a:lnTo>
                  <a:lnTo>
                    <a:pt x="29360" y="267924"/>
                  </a:lnTo>
                  <a:lnTo>
                    <a:pt x="30684" y="269103"/>
                  </a:lnTo>
                  <a:lnTo>
                    <a:pt x="35711" y="2714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295"/>
            <p:cNvSpPr/>
            <p:nvPr/>
          </p:nvSpPr>
          <p:spPr>
            <a:xfrm>
              <a:off x="1930262" y="3800475"/>
              <a:ext cx="112851" cy="150019"/>
            </a:xfrm>
            <a:custGeom>
              <a:avLst/>
              <a:gdLst/>
              <a:ahLst/>
              <a:cxnLst/>
              <a:rect l="0" t="0" r="0" b="0"/>
              <a:pathLst>
                <a:path w="112851" h="150019">
                  <a:moveTo>
                    <a:pt x="112850" y="0"/>
                  </a:moveTo>
                  <a:lnTo>
                    <a:pt x="102208" y="0"/>
                  </a:lnTo>
                  <a:lnTo>
                    <a:pt x="99405" y="793"/>
                  </a:lnTo>
                  <a:lnTo>
                    <a:pt x="95949" y="2116"/>
                  </a:lnTo>
                  <a:lnTo>
                    <a:pt x="92058" y="3792"/>
                  </a:lnTo>
                  <a:lnTo>
                    <a:pt x="83501" y="7770"/>
                  </a:lnTo>
                  <a:lnTo>
                    <a:pt x="78996" y="9943"/>
                  </a:lnTo>
                  <a:lnTo>
                    <a:pt x="73612" y="12185"/>
                  </a:lnTo>
                  <a:lnTo>
                    <a:pt x="67642" y="14473"/>
                  </a:lnTo>
                  <a:lnTo>
                    <a:pt x="61280" y="16792"/>
                  </a:lnTo>
                  <a:lnTo>
                    <a:pt x="55451" y="19132"/>
                  </a:lnTo>
                  <a:lnTo>
                    <a:pt x="49978" y="21486"/>
                  </a:lnTo>
                  <a:lnTo>
                    <a:pt x="39663" y="26218"/>
                  </a:lnTo>
                  <a:lnTo>
                    <a:pt x="29787" y="30967"/>
                  </a:lnTo>
                  <a:lnTo>
                    <a:pt x="25725" y="33344"/>
                  </a:lnTo>
                  <a:lnTo>
                    <a:pt x="22223" y="35723"/>
                  </a:lnTo>
                  <a:lnTo>
                    <a:pt x="19094" y="38103"/>
                  </a:lnTo>
                  <a:lnTo>
                    <a:pt x="16215" y="40483"/>
                  </a:lnTo>
                  <a:lnTo>
                    <a:pt x="13502" y="42864"/>
                  </a:lnTo>
                  <a:lnTo>
                    <a:pt x="10899" y="45245"/>
                  </a:lnTo>
                  <a:lnTo>
                    <a:pt x="8370" y="48419"/>
                  </a:lnTo>
                  <a:lnTo>
                    <a:pt x="5890" y="52123"/>
                  </a:lnTo>
                  <a:lnTo>
                    <a:pt x="3444" y="56180"/>
                  </a:lnTo>
                  <a:lnTo>
                    <a:pt x="1813" y="59678"/>
                  </a:lnTo>
                  <a:lnTo>
                    <a:pt x="725" y="62804"/>
                  </a:lnTo>
                  <a:lnTo>
                    <a:pt x="0" y="65682"/>
                  </a:lnTo>
                  <a:lnTo>
                    <a:pt x="311" y="69188"/>
                  </a:lnTo>
                  <a:lnTo>
                    <a:pt x="1311" y="73113"/>
                  </a:lnTo>
                  <a:lnTo>
                    <a:pt x="2772" y="77316"/>
                  </a:lnTo>
                  <a:lnTo>
                    <a:pt x="3746" y="80913"/>
                  </a:lnTo>
                  <a:lnTo>
                    <a:pt x="4395" y="84104"/>
                  </a:lnTo>
                  <a:lnTo>
                    <a:pt x="4828" y="87026"/>
                  </a:lnTo>
                  <a:lnTo>
                    <a:pt x="5911" y="90561"/>
                  </a:lnTo>
                  <a:lnTo>
                    <a:pt x="7426" y="94505"/>
                  </a:lnTo>
                  <a:lnTo>
                    <a:pt x="9230" y="98722"/>
                  </a:lnTo>
                  <a:lnTo>
                    <a:pt x="12020" y="102327"/>
                  </a:lnTo>
                  <a:lnTo>
                    <a:pt x="15467" y="105524"/>
                  </a:lnTo>
                  <a:lnTo>
                    <a:pt x="19353" y="108449"/>
                  </a:lnTo>
                  <a:lnTo>
                    <a:pt x="22738" y="111193"/>
                  </a:lnTo>
                  <a:lnTo>
                    <a:pt x="25787" y="113817"/>
                  </a:lnTo>
                  <a:lnTo>
                    <a:pt x="28615" y="116359"/>
                  </a:lnTo>
                  <a:lnTo>
                    <a:pt x="35989" y="123417"/>
                  </a:lnTo>
                  <a:lnTo>
                    <a:pt x="40178" y="127522"/>
                  </a:lnTo>
                  <a:lnTo>
                    <a:pt x="45352" y="131052"/>
                  </a:lnTo>
                  <a:lnTo>
                    <a:pt x="51183" y="134199"/>
                  </a:lnTo>
                  <a:lnTo>
                    <a:pt x="57451" y="137091"/>
                  </a:lnTo>
                  <a:lnTo>
                    <a:pt x="63217" y="139019"/>
                  </a:lnTo>
                  <a:lnTo>
                    <a:pt x="68649" y="140304"/>
                  </a:lnTo>
                  <a:lnTo>
                    <a:pt x="73858" y="141161"/>
                  </a:lnTo>
                  <a:lnTo>
                    <a:pt x="78918" y="142526"/>
                  </a:lnTo>
                  <a:lnTo>
                    <a:pt x="83878" y="144230"/>
                  </a:lnTo>
                  <a:lnTo>
                    <a:pt x="88773" y="146159"/>
                  </a:lnTo>
                  <a:lnTo>
                    <a:pt x="92830" y="147446"/>
                  </a:lnTo>
                  <a:lnTo>
                    <a:pt x="96328" y="148304"/>
                  </a:lnTo>
                  <a:lnTo>
                    <a:pt x="105706" y="1500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296"/>
            <p:cNvSpPr/>
            <p:nvPr/>
          </p:nvSpPr>
          <p:spPr>
            <a:xfrm>
              <a:off x="2121693" y="3886200"/>
              <a:ext cx="14289" cy="121444"/>
            </a:xfrm>
            <a:custGeom>
              <a:avLst/>
              <a:gdLst/>
              <a:ahLst/>
              <a:cxnLst/>
              <a:rect l="0" t="0" r="0" b="0"/>
              <a:pathLst>
                <a:path w="14289" h="121444">
                  <a:moveTo>
                    <a:pt x="0" y="0"/>
                  </a:moveTo>
                  <a:lnTo>
                    <a:pt x="0" y="65537"/>
                  </a:lnTo>
                  <a:lnTo>
                    <a:pt x="794" y="71473"/>
                  </a:lnTo>
                  <a:lnTo>
                    <a:pt x="2117" y="77017"/>
                  </a:lnTo>
                  <a:lnTo>
                    <a:pt x="3793" y="82301"/>
                  </a:lnTo>
                  <a:lnTo>
                    <a:pt x="5704" y="87411"/>
                  </a:lnTo>
                  <a:lnTo>
                    <a:pt x="7771" y="92405"/>
                  </a:lnTo>
                  <a:lnTo>
                    <a:pt x="9943" y="97322"/>
                  </a:lnTo>
                  <a:lnTo>
                    <a:pt x="11392" y="102187"/>
                  </a:lnTo>
                  <a:lnTo>
                    <a:pt x="12357" y="107019"/>
                  </a:lnTo>
                  <a:lnTo>
                    <a:pt x="14288" y="1214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297"/>
            <p:cNvSpPr/>
            <p:nvPr/>
          </p:nvSpPr>
          <p:spPr>
            <a:xfrm>
              <a:off x="2121693" y="3807618"/>
              <a:ext cx="14289" cy="21433"/>
            </a:xfrm>
            <a:custGeom>
              <a:avLst/>
              <a:gdLst/>
              <a:ahLst/>
              <a:cxnLst/>
              <a:rect l="0" t="0" r="0" b="0"/>
              <a:pathLst>
                <a:path w="14289" h="21433">
                  <a:moveTo>
                    <a:pt x="14288" y="21432"/>
                  </a:moveTo>
                  <a:lnTo>
                    <a:pt x="8137" y="15281"/>
                  </a:lnTo>
                  <a:lnTo>
                    <a:pt x="7806" y="14156"/>
                  </a:lnTo>
                  <a:lnTo>
                    <a:pt x="7585" y="12612"/>
                  </a:lnTo>
                  <a:lnTo>
                    <a:pt x="7438" y="10790"/>
                  </a:lnTo>
                  <a:lnTo>
                    <a:pt x="6547" y="9574"/>
                  </a:lnTo>
                  <a:lnTo>
                    <a:pt x="5158" y="8764"/>
                  </a:lnTo>
                  <a:lnTo>
                    <a:pt x="3439" y="8224"/>
                  </a:lnTo>
                  <a:lnTo>
                    <a:pt x="2293" y="7070"/>
                  </a:lnTo>
                  <a:lnTo>
                    <a:pt x="1529" y="550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298"/>
            <p:cNvSpPr/>
            <p:nvPr/>
          </p:nvSpPr>
          <p:spPr>
            <a:xfrm>
              <a:off x="2228937" y="3872359"/>
              <a:ext cx="185651" cy="128142"/>
            </a:xfrm>
            <a:custGeom>
              <a:avLst/>
              <a:gdLst/>
              <a:ahLst/>
              <a:cxnLst/>
              <a:rect l="0" t="0" r="0" b="0"/>
              <a:pathLst>
                <a:path w="185651" h="128142">
                  <a:moveTo>
                    <a:pt x="7056" y="49559"/>
                  </a:moveTo>
                  <a:lnTo>
                    <a:pt x="3264" y="53351"/>
                  </a:lnTo>
                  <a:lnTo>
                    <a:pt x="2147" y="55263"/>
                  </a:lnTo>
                  <a:lnTo>
                    <a:pt x="1402" y="57330"/>
                  </a:lnTo>
                  <a:lnTo>
                    <a:pt x="905" y="59502"/>
                  </a:lnTo>
                  <a:lnTo>
                    <a:pt x="574" y="61745"/>
                  </a:lnTo>
                  <a:lnTo>
                    <a:pt x="354" y="64033"/>
                  </a:lnTo>
                  <a:lnTo>
                    <a:pt x="206" y="66352"/>
                  </a:lnTo>
                  <a:lnTo>
                    <a:pt x="43" y="71046"/>
                  </a:lnTo>
                  <a:lnTo>
                    <a:pt x="0" y="73408"/>
                  </a:lnTo>
                  <a:lnTo>
                    <a:pt x="765" y="75778"/>
                  </a:lnTo>
                  <a:lnTo>
                    <a:pt x="2068" y="78151"/>
                  </a:lnTo>
                  <a:lnTo>
                    <a:pt x="7030" y="85242"/>
                  </a:lnTo>
                  <a:lnTo>
                    <a:pt x="7054" y="71540"/>
                  </a:lnTo>
                  <a:lnTo>
                    <a:pt x="7849" y="67388"/>
                  </a:lnTo>
                  <a:lnTo>
                    <a:pt x="9172" y="63032"/>
                  </a:lnTo>
                  <a:lnTo>
                    <a:pt x="10848" y="58542"/>
                  </a:lnTo>
                  <a:lnTo>
                    <a:pt x="11965" y="53961"/>
                  </a:lnTo>
                  <a:lnTo>
                    <a:pt x="12710" y="49318"/>
                  </a:lnTo>
                  <a:lnTo>
                    <a:pt x="13207" y="44636"/>
                  </a:lnTo>
                  <a:lnTo>
                    <a:pt x="14332" y="40721"/>
                  </a:lnTo>
                  <a:lnTo>
                    <a:pt x="15875" y="37317"/>
                  </a:lnTo>
                  <a:lnTo>
                    <a:pt x="17698" y="34254"/>
                  </a:lnTo>
                  <a:lnTo>
                    <a:pt x="19707" y="30625"/>
                  </a:lnTo>
                  <a:lnTo>
                    <a:pt x="24056" y="22359"/>
                  </a:lnTo>
                  <a:lnTo>
                    <a:pt x="26327" y="18725"/>
                  </a:lnTo>
                  <a:lnTo>
                    <a:pt x="28635" y="15510"/>
                  </a:lnTo>
                  <a:lnTo>
                    <a:pt x="30967" y="12572"/>
                  </a:lnTo>
                  <a:lnTo>
                    <a:pt x="34109" y="9820"/>
                  </a:lnTo>
                  <a:lnTo>
                    <a:pt x="37791" y="7191"/>
                  </a:lnTo>
                  <a:lnTo>
                    <a:pt x="41834" y="4646"/>
                  </a:lnTo>
                  <a:lnTo>
                    <a:pt x="45323" y="2948"/>
                  </a:lnTo>
                  <a:lnTo>
                    <a:pt x="48442" y="1816"/>
                  </a:lnTo>
                  <a:lnTo>
                    <a:pt x="51316" y="1062"/>
                  </a:lnTo>
                  <a:lnTo>
                    <a:pt x="54819" y="559"/>
                  </a:lnTo>
                  <a:lnTo>
                    <a:pt x="58742" y="224"/>
                  </a:lnTo>
                  <a:lnTo>
                    <a:pt x="62945" y="0"/>
                  </a:lnTo>
                  <a:lnTo>
                    <a:pt x="67334" y="645"/>
                  </a:lnTo>
                  <a:lnTo>
                    <a:pt x="71847" y="1868"/>
                  </a:lnTo>
                  <a:lnTo>
                    <a:pt x="76444" y="3478"/>
                  </a:lnTo>
                  <a:lnTo>
                    <a:pt x="81096" y="6139"/>
                  </a:lnTo>
                  <a:lnTo>
                    <a:pt x="85785" y="9500"/>
                  </a:lnTo>
                  <a:lnTo>
                    <a:pt x="90498" y="13328"/>
                  </a:lnTo>
                  <a:lnTo>
                    <a:pt x="95228" y="16674"/>
                  </a:lnTo>
                  <a:lnTo>
                    <a:pt x="99969" y="19698"/>
                  </a:lnTo>
                  <a:lnTo>
                    <a:pt x="104717" y="22508"/>
                  </a:lnTo>
                  <a:lnTo>
                    <a:pt x="109470" y="26763"/>
                  </a:lnTo>
                  <a:lnTo>
                    <a:pt x="114226" y="31980"/>
                  </a:lnTo>
                  <a:lnTo>
                    <a:pt x="118984" y="37840"/>
                  </a:lnTo>
                  <a:lnTo>
                    <a:pt x="123743" y="43334"/>
                  </a:lnTo>
                  <a:lnTo>
                    <a:pt x="128504" y="48585"/>
                  </a:lnTo>
                  <a:lnTo>
                    <a:pt x="133265" y="53672"/>
                  </a:lnTo>
                  <a:lnTo>
                    <a:pt x="138027" y="59445"/>
                  </a:lnTo>
                  <a:lnTo>
                    <a:pt x="142789" y="65675"/>
                  </a:lnTo>
                  <a:lnTo>
                    <a:pt x="147551" y="72209"/>
                  </a:lnTo>
                  <a:lnTo>
                    <a:pt x="151520" y="78153"/>
                  </a:lnTo>
                  <a:lnTo>
                    <a:pt x="154959" y="83703"/>
                  </a:lnTo>
                  <a:lnTo>
                    <a:pt x="158045" y="88991"/>
                  </a:lnTo>
                  <a:lnTo>
                    <a:pt x="161691" y="94103"/>
                  </a:lnTo>
                  <a:lnTo>
                    <a:pt x="165708" y="99099"/>
                  </a:lnTo>
                  <a:lnTo>
                    <a:pt x="169975" y="104017"/>
                  </a:lnTo>
                  <a:lnTo>
                    <a:pt x="173612" y="108884"/>
                  </a:lnTo>
                  <a:lnTo>
                    <a:pt x="176831" y="113715"/>
                  </a:lnTo>
                  <a:lnTo>
                    <a:pt x="185650" y="128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299"/>
            <p:cNvSpPr/>
            <p:nvPr/>
          </p:nvSpPr>
          <p:spPr>
            <a:xfrm>
              <a:off x="2436018" y="3857661"/>
              <a:ext cx="142876" cy="157127"/>
            </a:xfrm>
            <a:custGeom>
              <a:avLst/>
              <a:gdLst/>
              <a:ahLst/>
              <a:cxnLst/>
              <a:rect l="0" t="0" r="0" b="0"/>
              <a:pathLst>
                <a:path w="142876" h="157127">
                  <a:moveTo>
                    <a:pt x="0" y="57114"/>
                  </a:moveTo>
                  <a:lnTo>
                    <a:pt x="118744" y="57114"/>
                  </a:lnTo>
                  <a:lnTo>
                    <a:pt x="122819" y="56320"/>
                  </a:lnTo>
                  <a:lnTo>
                    <a:pt x="126330" y="54997"/>
                  </a:lnTo>
                  <a:lnTo>
                    <a:pt x="129463" y="53321"/>
                  </a:lnTo>
                  <a:lnTo>
                    <a:pt x="132347" y="51410"/>
                  </a:lnTo>
                  <a:lnTo>
                    <a:pt x="135062" y="49343"/>
                  </a:lnTo>
                  <a:lnTo>
                    <a:pt x="137666" y="47171"/>
                  </a:lnTo>
                  <a:lnTo>
                    <a:pt x="139403" y="44929"/>
                  </a:lnTo>
                  <a:lnTo>
                    <a:pt x="141332" y="40321"/>
                  </a:lnTo>
                  <a:lnTo>
                    <a:pt x="142189" y="35628"/>
                  </a:lnTo>
                  <a:lnTo>
                    <a:pt x="142570" y="30895"/>
                  </a:lnTo>
                  <a:lnTo>
                    <a:pt x="142740" y="26147"/>
                  </a:lnTo>
                  <a:lnTo>
                    <a:pt x="141991" y="23769"/>
                  </a:lnTo>
                  <a:lnTo>
                    <a:pt x="139043" y="19011"/>
                  </a:lnTo>
                  <a:lnTo>
                    <a:pt x="135087" y="14249"/>
                  </a:lnTo>
                  <a:lnTo>
                    <a:pt x="132920" y="11869"/>
                  </a:lnTo>
                  <a:lnTo>
                    <a:pt x="129889" y="9488"/>
                  </a:lnTo>
                  <a:lnTo>
                    <a:pt x="126280" y="7107"/>
                  </a:lnTo>
                  <a:lnTo>
                    <a:pt x="122287" y="4726"/>
                  </a:lnTo>
                  <a:lnTo>
                    <a:pt x="118037" y="3138"/>
                  </a:lnTo>
                  <a:lnTo>
                    <a:pt x="113616" y="2080"/>
                  </a:lnTo>
                  <a:lnTo>
                    <a:pt x="109082" y="1375"/>
                  </a:lnTo>
                  <a:lnTo>
                    <a:pt x="104471" y="904"/>
                  </a:lnTo>
                  <a:lnTo>
                    <a:pt x="99810" y="591"/>
                  </a:lnTo>
                  <a:lnTo>
                    <a:pt x="95115" y="382"/>
                  </a:lnTo>
                  <a:lnTo>
                    <a:pt x="85665" y="149"/>
                  </a:lnTo>
                  <a:lnTo>
                    <a:pt x="70456" y="0"/>
                  </a:lnTo>
                  <a:lnTo>
                    <a:pt x="66815" y="782"/>
                  </a:lnTo>
                  <a:lnTo>
                    <a:pt x="62800" y="2097"/>
                  </a:lnTo>
                  <a:lnTo>
                    <a:pt x="58535" y="3767"/>
                  </a:lnTo>
                  <a:lnTo>
                    <a:pt x="54898" y="5674"/>
                  </a:lnTo>
                  <a:lnTo>
                    <a:pt x="51680" y="7739"/>
                  </a:lnTo>
                  <a:lnTo>
                    <a:pt x="48741" y="9910"/>
                  </a:lnTo>
                  <a:lnTo>
                    <a:pt x="45988" y="12944"/>
                  </a:lnTo>
                  <a:lnTo>
                    <a:pt x="43359" y="16555"/>
                  </a:lnTo>
                  <a:lnTo>
                    <a:pt x="40812" y="20550"/>
                  </a:lnTo>
                  <a:lnTo>
                    <a:pt x="38321" y="24007"/>
                  </a:lnTo>
                  <a:lnTo>
                    <a:pt x="35866" y="27104"/>
                  </a:lnTo>
                  <a:lnTo>
                    <a:pt x="33436" y="29964"/>
                  </a:lnTo>
                  <a:lnTo>
                    <a:pt x="32609" y="34251"/>
                  </a:lnTo>
                  <a:lnTo>
                    <a:pt x="32852" y="39491"/>
                  </a:lnTo>
                  <a:lnTo>
                    <a:pt x="33808" y="45365"/>
                  </a:lnTo>
                  <a:lnTo>
                    <a:pt x="34445" y="50869"/>
                  </a:lnTo>
                  <a:lnTo>
                    <a:pt x="34870" y="56125"/>
                  </a:lnTo>
                  <a:lnTo>
                    <a:pt x="35153" y="61218"/>
                  </a:lnTo>
                  <a:lnTo>
                    <a:pt x="36929" y="66199"/>
                  </a:lnTo>
                  <a:lnTo>
                    <a:pt x="39701" y="71108"/>
                  </a:lnTo>
                  <a:lnTo>
                    <a:pt x="47014" y="81590"/>
                  </a:lnTo>
                  <a:lnTo>
                    <a:pt x="55556" y="94185"/>
                  </a:lnTo>
                  <a:lnTo>
                    <a:pt x="60056" y="100084"/>
                  </a:lnTo>
                  <a:lnTo>
                    <a:pt x="64644" y="105604"/>
                  </a:lnTo>
                  <a:lnTo>
                    <a:pt x="69290" y="110872"/>
                  </a:lnTo>
                  <a:lnTo>
                    <a:pt x="74768" y="115972"/>
                  </a:lnTo>
                  <a:lnTo>
                    <a:pt x="80802" y="120958"/>
                  </a:lnTo>
                  <a:lnTo>
                    <a:pt x="87205" y="125871"/>
                  </a:lnTo>
                  <a:lnTo>
                    <a:pt x="93062" y="129939"/>
                  </a:lnTo>
                  <a:lnTo>
                    <a:pt x="98554" y="133445"/>
                  </a:lnTo>
                  <a:lnTo>
                    <a:pt x="103803" y="136576"/>
                  </a:lnTo>
                  <a:lnTo>
                    <a:pt x="115985" y="144288"/>
                  </a:lnTo>
                  <a:lnTo>
                    <a:pt x="122567" y="148568"/>
                  </a:lnTo>
                  <a:lnTo>
                    <a:pt x="127749" y="151421"/>
                  </a:lnTo>
                  <a:lnTo>
                    <a:pt x="131997" y="153322"/>
                  </a:lnTo>
                  <a:lnTo>
                    <a:pt x="142875" y="1571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300"/>
            <p:cNvSpPr/>
            <p:nvPr/>
          </p:nvSpPr>
          <p:spPr>
            <a:xfrm>
              <a:off x="2680414" y="3836193"/>
              <a:ext cx="98058" cy="157153"/>
            </a:xfrm>
            <a:custGeom>
              <a:avLst/>
              <a:gdLst/>
              <a:ahLst/>
              <a:cxnLst/>
              <a:rect l="0" t="0" r="0" b="0"/>
              <a:pathLst>
                <a:path w="98058" h="157153">
                  <a:moveTo>
                    <a:pt x="84217" y="0"/>
                  </a:moveTo>
                  <a:lnTo>
                    <a:pt x="43288" y="0"/>
                  </a:lnTo>
                  <a:lnTo>
                    <a:pt x="39469" y="794"/>
                  </a:lnTo>
                  <a:lnTo>
                    <a:pt x="36128" y="2117"/>
                  </a:lnTo>
                  <a:lnTo>
                    <a:pt x="33108" y="3792"/>
                  </a:lnTo>
                  <a:lnTo>
                    <a:pt x="29507" y="4910"/>
                  </a:lnTo>
                  <a:lnTo>
                    <a:pt x="25518" y="5655"/>
                  </a:lnTo>
                  <a:lnTo>
                    <a:pt x="21272" y="6151"/>
                  </a:lnTo>
                  <a:lnTo>
                    <a:pt x="17647" y="7276"/>
                  </a:lnTo>
                  <a:lnTo>
                    <a:pt x="14437" y="8820"/>
                  </a:lnTo>
                  <a:lnTo>
                    <a:pt x="11503" y="10642"/>
                  </a:lnTo>
                  <a:lnTo>
                    <a:pt x="8754" y="12651"/>
                  </a:lnTo>
                  <a:lnTo>
                    <a:pt x="6126" y="14785"/>
                  </a:lnTo>
                  <a:lnTo>
                    <a:pt x="3582" y="17000"/>
                  </a:lnTo>
                  <a:lnTo>
                    <a:pt x="1885" y="19271"/>
                  </a:lnTo>
                  <a:lnTo>
                    <a:pt x="0" y="23911"/>
                  </a:lnTo>
                  <a:lnTo>
                    <a:pt x="291" y="26260"/>
                  </a:lnTo>
                  <a:lnTo>
                    <a:pt x="1279" y="28619"/>
                  </a:lnTo>
                  <a:lnTo>
                    <a:pt x="2731" y="30986"/>
                  </a:lnTo>
                  <a:lnTo>
                    <a:pt x="4493" y="33357"/>
                  </a:lnTo>
                  <a:lnTo>
                    <a:pt x="6461" y="35732"/>
                  </a:lnTo>
                  <a:lnTo>
                    <a:pt x="8567" y="38109"/>
                  </a:lnTo>
                  <a:lnTo>
                    <a:pt x="11559" y="40488"/>
                  </a:lnTo>
                  <a:lnTo>
                    <a:pt x="15140" y="42867"/>
                  </a:lnTo>
                  <a:lnTo>
                    <a:pt x="19116" y="45247"/>
                  </a:lnTo>
                  <a:lnTo>
                    <a:pt x="22560" y="48421"/>
                  </a:lnTo>
                  <a:lnTo>
                    <a:pt x="25650" y="52124"/>
                  </a:lnTo>
                  <a:lnTo>
                    <a:pt x="28503" y="56181"/>
                  </a:lnTo>
                  <a:lnTo>
                    <a:pt x="31993" y="60473"/>
                  </a:lnTo>
                  <a:lnTo>
                    <a:pt x="35907" y="64921"/>
                  </a:lnTo>
                  <a:lnTo>
                    <a:pt x="40104" y="69475"/>
                  </a:lnTo>
                  <a:lnTo>
                    <a:pt x="44490" y="73304"/>
                  </a:lnTo>
                  <a:lnTo>
                    <a:pt x="49001" y="76651"/>
                  </a:lnTo>
                  <a:lnTo>
                    <a:pt x="53596" y="79676"/>
                  </a:lnTo>
                  <a:lnTo>
                    <a:pt x="57453" y="83280"/>
                  </a:lnTo>
                  <a:lnTo>
                    <a:pt x="60818" y="87270"/>
                  </a:lnTo>
                  <a:lnTo>
                    <a:pt x="63855" y="91518"/>
                  </a:lnTo>
                  <a:lnTo>
                    <a:pt x="67467" y="95143"/>
                  </a:lnTo>
                  <a:lnTo>
                    <a:pt x="71463" y="98354"/>
                  </a:lnTo>
                  <a:lnTo>
                    <a:pt x="75714" y="101288"/>
                  </a:lnTo>
                  <a:lnTo>
                    <a:pt x="79342" y="104038"/>
                  </a:lnTo>
                  <a:lnTo>
                    <a:pt x="82554" y="106665"/>
                  </a:lnTo>
                  <a:lnTo>
                    <a:pt x="85490" y="109210"/>
                  </a:lnTo>
                  <a:lnTo>
                    <a:pt x="88240" y="112495"/>
                  </a:lnTo>
                  <a:lnTo>
                    <a:pt x="90868" y="116271"/>
                  </a:lnTo>
                  <a:lnTo>
                    <a:pt x="93413" y="120377"/>
                  </a:lnTo>
                  <a:lnTo>
                    <a:pt x="95110" y="123908"/>
                  </a:lnTo>
                  <a:lnTo>
                    <a:pt x="96242" y="127055"/>
                  </a:lnTo>
                  <a:lnTo>
                    <a:pt x="96996" y="129947"/>
                  </a:lnTo>
                  <a:lnTo>
                    <a:pt x="97499" y="132670"/>
                  </a:lnTo>
                  <a:lnTo>
                    <a:pt x="97834" y="135277"/>
                  </a:lnTo>
                  <a:lnTo>
                    <a:pt x="98057" y="137810"/>
                  </a:lnTo>
                  <a:lnTo>
                    <a:pt x="97412" y="140292"/>
                  </a:lnTo>
                  <a:lnTo>
                    <a:pt x="94579" y="145167"/>
                  </a:lnTo>
                  <a:lnTo>
                    <a:pt x="91919" y="147578"/>
                  </a:lnTo>
                  <a:lnTo>
                    <a:pt x="88558" y="149979"/>
                  </a:lnTo>
                  <a:lnTo>
                    <a:pt x="84730" y="152374"/>
                  </a:lnTo>
                  <a:lnTo>
                    <a:pt x="81383" y="153970"/>
                  </a:lnTo>
                  <a:lnTo>
                    <a:pt x="78359" y="155034"/>
                  </a:lnTo>
                  <a:lnTo>
                    <a:pt x="75549" y="155743"/>
                  </a:lnTo>
                  <a:lnTo>
                    <a:pt x="72088" y="156217"/>
                  </a:lnTo>
                  <a:lnTo>
                    <a:pt x="68194" y="156533"/>
                  </a:lnTo>
                  <a:lnTo>
                    <a:pt x="64009" y="156743"/>
                  </a:lnTo>
                  <a:lnTo>
                    <a:pt x="53011" y="156976"/>
                  </a:lnTo>
                  <a:lnTo>
                    <a:pt x="21575" y="157152"/>
                  </a:lnTo>
                  <a:lnTo>
                    <a:pt x="17849" y="156362"/>
                  </a:lnTo>
                  <a:lnTo>
                    <a:pt x="14572" y="155041"/>
                  </a:lnTo>
                  <a:lnTo>
                    <a:pt x="5635" y="1500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301"/>
            <p:cNvSpPr/>
            <p:nvPr/>
          </p:nvSpPr>
          <p:spPr>
            <a:xfrm>
              <a:off x="2857500" y="3864768"/>
              <a:ext cx="28576" cy="107158"/>
            </a:xfrm>
            <a:custGeom>
              <a:avLst/>
              <a:gdLst/>
              <a:ahLst/>
              <a:cxnLst/>
              <a:rect l="0" t="0" r="0" b="0"/>
              <a:pathLst>
                <a:path w="28576" h="107158">
                  <a:moveTo>
                    <a:pt x="0" y="0"/>
                  </a:moveTo>
                  <a:lnTo>
                    <a:pt x="0" y="26736"/>
                  </a:lnTo>
                  <a:lnTo>
                    <a:pt x="793" y="31318"/>
                  </a:lnTo>
                  <a:lnTo>
                    <a:pt x="2116" y="35960"/>
                  </a:lnTo>
                  <a:lnTo>
                    <a:pt x="3792" y="40642"/>
                  </a:lnTo>
                  <a:lnTo>
                    <a:pt x="5703" y="45351"/>
                  </a:lnTo>
                  <a:lnTo>
                    <a:pt x="7770" y="50078"/>
                  </a:lnTo>
                  <a:lnTo>
                    <a:pt x="9942" y="54817"/>
                  </a:lnTo>
                  <a:lnTo>
                    <a:pt x="12185" y="60357"/>
                  </a:lnTo>
                  <a:lnTo>
                    <a:pt x="16792" y="72863"/>
                  </a:lnTo>
                  <a:lnTo>
                    <a:pt x="18338" y="78738"/>
                  </a:lnTo>
                  <a:lnTo>
                    <a:pt x="19369" y="84242"/>
                  </a:lnTo>
                  <a:lnTo>
                    <a:pt x="20056" y="89499"/>
                  </a:lnTo>
                  <a:lnTo>
                    <a:pt x="21308" y="93798"/>
                  </a:lnTo>
                  <a:lnTo>
                    <a:pt x="22937" y="97457"/>
                  </a:lnTo>
                  <a:lnTo>
                    <a:pt x="28575" y="1071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302"/>
            <p:cNvSpPr/>
            <p:nvPr/>
          </p:nvSpPr>
          <p:spPr>
            <a:xfrm>
              <a:off x="2843212" y="3793331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0" y="21431"/>
                  </a:moveTo>
                  <a:lnTo>
                    <a:pt x="10642" y="10789"/>
                  </a:lnTo>
                  <a:lnTo>
                    <a:pt x="11857" y="8780"/>
                  </a:lnTo>
                  <a:lnTo>
                    <a:pt x="12667" y="6647"/>
                  </a:lnTo>
                  <a:lnTo>
                    <a:pt x="1428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Annotation303"/>
            <p:cNvSpPr/>
            <p:nvPr/>
          </p:nvSpPr>
          <p:spPr>
            <a:xfrm>
              <a:off x="2973247" y="3814762"/>
              <a:ext cx="112424" cy="214314"/>
            </a:xfrm>
            <a:custGeom>
              <a:avLst/>
              <a:gdLst/>
              <a:ahLst/>
              <a:cxnLst/>
              <a:rect l="0" t="0" r="0" b="0"/>
              <a:pathLst>
                <a:path w="112424" h="214314">
                  <a:moveTo>
                    <a:pt x="91421" y="0"/>
                  </a:moveTo>
                  <a:lnTo>
                    <a:pt x="80779" y="0"/>
                  </a:lnTo>
                  <a:lnTo>
                    <a:pt x="77977" y="794"/>
                  </a:lnTo>
                  <a:lnTo>
                    <a:pt x="74521" y="2117"/>
                  </a:lnTo>
                  <a:lnTo>
                    <a:pt x="70629" y="3792"/>
                  </a:lnTo>
                  <a:lnTo>
                    <a:pt x="66448" y="4910"/>
                  </a:lnTo>
                  <a:lnTo>
                    <a:pt x="62072" y="5654"/>
                  </a:lnTo>
                  <a:lnTo>
                    <a:pt x="57568" y="6151"/>
                  </a:lnTo>
                  <a:lnTo>
                    <a:pt x="52977" y="7276"/>
                  </a:lnTo>
                  <a:lnTo>
                    <a:pt x="48330" y="8820"/>
                  </a:lnTo>
                  <a:lnTo>
                    <a:pt x="43643" y="10642"/>
                  </a:lnTo>
                  <a:lnTo>
                    <a:pt x="38932" y="12651"/>
                  </a:lnTo>
                  <a:lnTo>
                    <a:pt x="29464" y="17000"/>
                  </a:lnTo>
                  <a:lnTo>
                    <a:pt x="25510" y="19271"/>
                  </a:lnTo>
                  <a:lnTo>
                    <a:pt x="22080" y="21579"/>
                  </a:lnTo>
                  <a:lnTo>
                    <a:pt x="19000" y="23911"/>
                  </a:lnTo>
                  <a:lnTo>
                    <a:pt x="16153" y="26260"/>
                  </a:lnTo>
                  <a:lnTo>
                    <a:pt x="13461" y="28619"/>
                  </a:lnTo>
                  <a:lnTo>
                    <a:pt x="10873" y="30986"/>
                  </a:lnTo>
                  <a:lnTo>
                    <a:pt x="8353" y="32564"/>
                  </a:lnTo>
                  <a:lnTo>
                    <a:pt x="5880" y="33615"/>
                  </a:lnTo>
                  <a:lnTo>
                    <a:pt x="3438" y="34316"/>
                  </a:lnTo>
                  <a:lnTo>
                    <a:pt x="1809" y="35578"/>
                  </a:lnTo>
                  <a:lnTo>
                    <a:pt x="724" y="37212"/>
                  </a:lnTo>
                  <a:lnTo>
                    <a:pt x="0" y="39096"/>
                  </a:lnTo>
                  <a:lnTo>
                    <a:pt x="311" y="41145"/>
                  </a:lnTo>
                  <a:lnTo>
                    <a:pt x="2774" y="45539"/>
                  </a:lnTo>
                  <a:lnTo>
                    <a:pt x="4542" y="48616"/>
                  </a:lnTo>
                  <a:lnTo>
                    <a:pt x="8622" y="56268"/>
                  </a:lnTo>
                  <a:lnTo>
                    <a:pt x="11616" y="59737"/>
                  </a:lnTo>
                  <a:lnTo>
                    <a:pt x="15199" y="62843"/>
                  </a:lnTo>
                  <a:lnTo>
                    <a:pt x="19175" y="65708"/>
                  </a:lnTo>
                  <a:lnTo>
                    <a:pt x="36148" y="77325"/>
                  </a:lnTo>
                  <a:lnTo>
                    <a:pt x="41873" y="81712"/>
                  </a:lnTo>
                  <a:lnTo>
                    <a:pt x="47276" y="86225"/>
                  </a:lnTo>
                  <a:lnTo>
                    <a:pt x="52466" y="90821"/>
                  </a:lnTo>
                  <a:lnTo>
                    <a:pt x="62466" y="100161"/>
                  </a:lnTo>
                  <a:lnTo>
                    <a:pt x="85815" y="123051"/>
                  </a:lnTo>
                  <a:lnTo>
                    <a:pt x="92369" y="129567"/>
                  </a:lnTo>
                  <a:lnTo>
                    <a:pt x="95228" y="133209"/>
                  </a:lnTo>
                  <a:lnTo>
                    <a:pt x="97928" y="137225"/>
                  </a:lnTo>
                  <a:lnTo>
                    <a:pt x="100522" y="141489"/>
                  </a:lnTo>
                  <a:lnTo>
                    <a:pt x="103045" y="145126"/>
                  </a:lnTo>
                  <a:lnTo>
                    <a:pt x="105520" y="148344"/>
                  </a:lnTo>
                  <a:lnTo>
                    <a:pt x="107964" y="151284"/>
                  </a:lnTo>
                  <a:lnTo>
                    <a:pt x="109594" y="154831"/>
                  </a:lnTo>
                  <a:lnTo>
                    <a:pt x="110680" y="158783"/>
                  </a:lnTo>
                  <a:lnTo>
                    <a:pt x="111404" y="163006"/>
                  </a:lnTo>
                  <a:lnTo>
                    <a:pt x="111887" y="166614"/>
                  </a:lnTo>
                  <a:lnTo>
                    <a:pt x="112423" y="172740"/>
                  </a:lnTo>
                  <a:lnTo>
                    <a:pt x="111773" y="175485"/>
                  </a:lnTo>
                  <a:lnTo>
                    <a:pt x="108933" y="180652"/>
                  </a:lnTo>
                  <a:lnTo>
                    <a:pt x="107065" y="183141"/>
                  </a:lnTo>
                  <a:lnTo>
                    <a:pt x="105025" y="185594"/>
                  </a:lnTo>
                  <a:lnTo>
                    <a:pt x="102872" y="188023"/>
                  </a:lnTo>
                  <a:lnTo>
                    <a:pt x="99849" y="190436"/>
                  </a:lnTo>
                  <a:lnTo>
                    <a:pt x="96246" y="192839"/>
                  </a:lnTo>
                  <a:lnTo>
                    <a:pt x="92257" y="195234"/>
                  </a:lnTo>
                  <a:lnTo>
                    <a:pt x="87215" y="196831"/>
                  </a:lnTo>
                  <a:lnTo>
                    <a:pt x="81474" y="197896"/>
                  </a:lnTo>
                  <a:lnTo>
                    <a:pt x="75265" y="198605"/>
                  </a:lnTo>
                  <a:lnTo>
                    <a:pt x="69538" y="199873"/>
                  </a:lnTo>
                  <a:lnTo>
                    <a:pt x="64132" y="201511"/>
                  </a:lnTo>
                  <a:lnTo>
                    <a:pt x="58941" y="203397"/>
                  </a:lnTo>
                  <a:lnTo>
                    <a:pt x="53893" y="204654"/>
                  </a:lnTo>
                  <a:lnTo>
                    <a:pt x="48940" y="205492"/>
                  </a:lnTo>
                  <a:lnTo>
                    <a:pt x="44050" y="206051"/>
                  </a:lnTo>
                  <a:lnTo>
                    <a:pt x="39997" y="207217"/>
                  </a:lnTo>
                  <a:lnTo>
                    <a:pt x="36501" y="208789"/>
                  </a:lnTo>
                  <a:lnTo>
                    <a:pt x="27128" y="2143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5A4E1C"/>
                </a:solidFill>
              </a:rPr>
              <a:t>There will be a quiz tomorrow,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A4E1C"/>
                </a:solidFill>
              </a:rPr>
              <a:t>you must be able to;</a:t>
            </a:r>
          </a:p>
          <a:p>
            <a:pPr marL="0" indent="0">
              <a:buNone/>
            </a:pPr>
            <a:endParaRPr lang="en-US" sz="1200" dirty="0" smtClean="0">
              <a:solidFill>
                <a:srgbClr val="5A4E1C"/>
              </a:solidFill>
            </a:endParaRPr>
          </a:p>
          <a:p>
            <a:pPr marL="0" indent="0"/>
            <a:r>
              <a:rPr lang="en-US" dirty="0" smtClean="0">
                <a:solidFill>
                  <a:srgbClr val="5A4E1C"/>
                </a:solidFill>
              </a:rPr>
              <a:t>give the name of each phase</a:t>
            </a:r>
          </a:p>
          <a:p>
            <a:pPr marL="0" indent="0"/>
            <a:r>
              <a:rPr lang="en-US" dirty="0" smtClean="0">
                <a:solidFill>
                  <a:srgbClr val="5A4E1C"/>
                </a:solidFill>
              </a:rPr>
              <a:t>know the order of the phases</a:t>
            </a:r>
          </a:p>
          <a:p>
            <a:pPr marL="0" indent="0"/>
            <a:r>
              <a:rPr lang="en-US" dirty="0" smtClean="0">
                <a:solidFill>
                  <a:srgbClr val="5A4E1C"/>
                </a:solidFill>
              </a:rPr>
              <a:t>know what happens in each phase</a:t>
            </a:r>
          </a:p>
          <a:p>
            <a:pPr marL="0" indent="0">
              <a:buNone/>
            </a:pPr>
            <a:endParaRPr lang="en-US" dirty="0" smtClean="0">
              <a:solidFill>
                <a:srgbClr val="5A4E1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A4E1C"/>
                </a:solidFill>
              </a:rPr>
              <a:t>The next slide will help you develop a strategy to remember the 6 stages of mitosis.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5A4E1C"/>
                </a:solidFill>
              </a:rPr>
              <a:t>Cells in our body multiply through a process called mitosis. </a:t>
            </a:r>
            <a:r>
              <a:rPr lang="en-US" dirty="0">
                <a:solidFill>
                  <a:srgbClr val="5A4E1C"/>
                </a:solidFill>
              </a:rPr>
              <a:t>There are many different steps in mitosis, we need to know the six main steps.</a:t>
            </a:r>
          </a:p>
        </p:txBody>
      </p:sp>
      <p:pic>
        <p:nvPicPr>
          <p:cNvPr id="4" name="Picture 3" descr="ch4_phases_all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181929"/>
            <a:ext cx="8610600" cy="35330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3810000"/>
            <a:ext cx="7162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91400" y="42672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in_Bengals-logo_display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00200"/>
            <a:ext cx="3200400" cy="33009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7200" b="1" dirty="0" smtClean="0"/>
              <a:t>I </a:t>
            </a:r>
          </a:p>
          <a:p>
            <a:pPr>
              <a:buNone/>
            </a:pPr>
            <a:r>
              <a:rPr lang="en-US" sz="7200" b="1" dirty="0" smtClean="0"/>
              <a:t>P</a:t>
            </a:r>
            <a:r>
              <a:rPr lang="en-US" sz="7200" b="1" dirty="0" smtClean="0">
                <a:solidFill>
                  <a:srgbClr val="D4502C"/>
                </a:solidFill>
              </a:rPr>
              <a:t>refer</a:t>
            </a:r>
            <a:r>
              <a:rPr lang="en-US" sz="7200" b="1" dirty="0" smtClean="0"/>
              <a:t> </a:t>
            </a:r>
          </a:p>
          <a:p>
            <a:pPr>
              <a:buNone/>
            </a:pPr>
            <a:r>
              <a:rPr lang="en-US" sz="7200" b="1" dirty="0" smtClean="0"/>
              <a:t>M</a:t>
            </a:r>
            <a:r>
              <a:rPr lang="en-US" sz="7200" b="1" dirty="0" smtClean="0">
                <a:solidFill>
                  <a:srgbClr val="D4502C"/>
                </a:solidFill>
              </a:rPr>
              <a:t>y</a:t>
            </a:r>
            <a:r>
              <a:rPr lang="en-US" sz="7200" b="1" dirty="0" smtClean="0"/>
              <a:t> </a:t>
            </a:r>
          </a:p>
          <a:p>
            <a:pPr>
              <a:buNone/>
            </a:pPr>
            <a:r>
              <a:rPr lang="en-US" sz="7200" b="1" dirty="0" smtClean="0"/>
              <a:t>A</a:t>
            </a:r>
            <a:r>
              <a:rPr lang="en-US" sz="7200" b="1" dirty="0" smtClean="0">
                <a:solidFill>
                  <a:srgbClr val="D4502C"/>
                </a:solidFill>
              </a:rPr>
              <a:t>wesome</a:t>
            </a:r>
            <a:r>
              <a:rPr lang="en-US" sz="7200" b="1" dirty="0" smtClean="0"/>
              <a:t> </a:t>
            </a:r>
          </a:p>
          <a:p>
            <a:pPr>
              <a:buNone/>
            </a:pPr>
            <a:r>
              <a:rPr lang="en-US" sz="7200" b="1" dirty="0" smtClean="0"/>
              <a:t>T</a:t>
            </a:r>
            <a:r>
              <a:rPr lang="en-US" sz="7200" b="1" dirty="0" smtClean="0">
                <a:solidFill>
                  <a:srgbClr val="D4502C"/>
                </a:solidFill>
              </a:rPr>
              <a:t>eam </a:t>
            </a:r>
          </a:p>
          <a:p>
            <a:pPr>
              <a:buNone/>
            </a:pPr>
            <a:r>
              <a:rPr lang="en-US" sz="7200" b="1" dirty="0" smtClean="0"/>
              <a:t>C</a:t>
            </a:r>
            <a:r>
              <a:rPr lang="en-US" sz="7200" b="1" dirty="0" smtClean="0">
                <a:solidFill>
                  <a:srgbClr val="D4502C"/>
                </a:solidFill>
              </a:rPr>
              <a:t>incinnati</a:t>
            </a:r>
            <a:endParaRPr lang="en-US" sz="7200" b="1" dirty="0">
              <a:solidFill>
                <a:srgbClr val="D4502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7200" b="1" dirty="0" err="1" smtClean="0"/>
              <a:t>I</a:t>
            </a:r>
            <a:r>
              <a:rPr lang="en-US" sz="7200" b="1" dirty="0" err="1" smtClean="0">
                <a:solidFill>
                  <a:srgbClr val="D4502C"/>
                </a:solidFill>
              </a:rPr>
              <a:t>nterphase</a:t>
            </a:r>
            <a:endParaRPr lang="en-US" sz="7200" b="1" dirty="0" smtClean="0">
              <a:solidFill>
                <a:srgbClr val="D4502C"/>
              </a:solidFill>
            </a:endParaRPr>
          </a:p>
          <a:p>
            <a:pPr>
              <a:buNone/>
            </a:pPr>
            <a:r>
              <a:rPr lang="en-US" sz="7200" b="1" dirty="0" smtClean="0"/>
              <a:t>P</a:t>
            </a:r>
            <a:r>
              <a:rPr lang="en-US" sz="7200" b="1" dirty="0" smtClean="0">
                <a:solidFill>
                  <a:srgbClr val="D4502C"/>
                </a:solidFill>
              </a:rPr>
              <a:t>rophase</a:t>
            </a:r>
            <a:r>
              <a:rPr lang="en-US" sz="7200" b="1" dirty="0" smtClean="0"/>
              <a:t> </a:t>
            </a:r>
          </a:p>
          <a:p>
            <a:pPr>
              <a:buNone/>
            </a:pPr>
            <a:r>
              <a:rPr lang="en-US" sz="7200" b="1" dirty="0" smtClean="0"/>
              <a:t>M</a:t>
            </a:r>
            <a:r>
              <a:rPr lang="en-US" sz="7200" b="1" dirty="0" smtClean="0">
                <a:solidFill>
                  <a:srgbClr val="D4502C"/>
                </a:solidFill>
              </a:rPr>
              <a:t>etaphase</a:t>
            </a:r>
          </a:p>
          <a:p>
            <a:pPr>
              <a:buNone/>
            </a:pPr>
            <a:r>
              <a:rPr lang="en-US" sz="7200" b="1" dirty="0" smtClean="0"/>
              <a:t>A</a:t>
            </a:r>
            <a:r>
              <a:rPr lang="en-US" sz="7200" b="1" dirty="0" smtClean="0">
                <a:solidFill>
                  <a:srgbClr val="D4502C"/>
                </a:solidFill>
              </a:rPr>
              <a:t>naphase</a:t>
            </a:r>
          </a:p>
          <a:p>
            <a:pPr>
              <a:buNone/>
            </a:pPr>
            <a:r>
              <a:rPr lang="en-US" sz="7200" b="1" dirty="0" err="1" smtClean="0"/>
              <a:t>T</a:t>
            </a:r>
            <a:r>
              <a:rPr lang="en-US" sz="7200" b="1" dirty="0" err="1" smtClean="0">
                <a:solidFill>
                  <a:srgbClr val="D4502C"/>
                </a:solidFill>
              </a:rPr>
              <a:t>elophase</a:t>
            </a:r>
            <a:r>
              <a:rPr lang="en-US" sz="7200" b="1" dirty="0" smtClean="0"/>
              <a:t> </a:t>
            </a:r>
          </a:p>
          <a:p>
            <a:pPr>
              <a:buNone/>
            </a:pPr>
            <a:r>
              <a:rPr lang="en-US" sz="7200" b="1" dirty="0" err="1" smtClean="0"/>
              <a:t>C</a:t>
            </a:r>
            <a:r>
              <a:rPr lang="en-US" sz="7200" b="1" dirty="0" err="1" smtClean="0">
                <a:solidFill>
                  <a:srgbClr val="D4502C"/>
                </a:solidFill>
              </a:rPr>
              <a:t>ytokinesis</a:t>
            </a:r>
            <a:endParaRPr lang="en-US" sz="7200" b="1" dirty="0">
              <a:solidFill>
                <a:srgbClr val="D4502C"/>
              </a:solidFill>
            </a:endParaRPr>
          </a:p>
        </p:txBody>
      </p:sp>
      <p:pic>
        <p:nvPicPr>
          <p:cNvPr id="5" name="Picture 4" descr="12in_Bengals-logo_display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00200"/>
            <a:ext cx="3200400" cy="33009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5A4E1C"/>
                </a:solidFill>
              </a:rPr>
              <a:t>Come up with your own saying to help you remember the stages in order…or use mine.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5A4E1C"/>
              </a:solidFill>
            </a:endParaRPr>
          </a:p>
          <a:p>
            <a:pPr marL="114300" indent="-114300"/>
            <a:r>
              <a:rPr lang="en-US" dirty="0" smtClean="0">
                <a:solidFill>
                  <a:srgbClr val="5A4E1C"/>
                </a:solidFill>
              </a:rPr>
              <a:t>Spend the rest of the period studying in pairs.</a:t>
            </a:r>
          </a:p>
          <a:p>
            <a:pPr marL="114300" indent="-114300"/>
            <a:endParaRPr lang="en-US" sz="600" dirty="0" smtClean="0">
              <a:solidFill>
                <a:srgbClr val="5A4E1C"/>
              </a:solidFill>
            </a:endParaRPr>
          </a:p>
          <a:p>
            <a:pPr marL="114300" indent="-114300"/>
            <a:r>
              <a:rPr lang="en-US" dirty="0" smtClean="0">
                <a:solidFill>
                  <a:srgbClr val="5A4E1C"/>
                </a:solidFill>
              </a:rPr>
              <a:t>Practice writing all the names in order on a piece of paper without prompting.</a:t>
            </a:r>
          </a:p>
          <a:p>
            <a:pPr marL="114300" indent="-114300"/>
            <a:endParaRPr lang="en-US" sz="600" dirty="0" smtClean="0">
              <a:solidFill>
                <a:srgbClr val="5A4E1C"/>
              </a:solidFill>
            </a:endParaRPr>
          </a:p>
          <a:p>
            <a:pPr marL="114300" indent="-114300"/>
            <a:r>
              <a:rPr lang="en-US" dirty="0" smtClean="0">
                <a:solidFill>
                  <a:srgbClr val="5A4E1C"/>
                </a:solidFill>
              </a:rPr>
              <a:t>Once that becomes easy, start quizzing one another on what happens in each stage.</a:t>
            </a:r>
          </a:p>
          <a:p>
            <a:pPr marL="114300" indent="-114300"/>
            <a:endParaRPr lang="en-US" sz="600" dirty="0" smtClean="0">
              <a:solidFill>
                <a:srgbClr val="5A4E1C"/>
              </a:solidFill>
            </a:endParaRPr>
          </a:p>
          <a:p>
            <a:pPr marL="114300" indent="-114300"/>
            <a:r>
              <a:rPr lang="en-US" dirty="0" smtClean="0">
                <a:solidFill>
                  <a:srgbClr val="5A4E1C"/>
                </a:solidFill>
              </a:rPr>
              <a:t>Study tonight and make sure to get to class before the bell and review before the quiz. </a:t>
            </a:r>
            <a:endParaRPr lang="en-US" dirty="0">
              <a:solidFill>
                <a:srgbClr val="5A4E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dirty="0" smtClean="0">
                <a:solidFill>
                  <a:schemeClr val="bg1"/>
                </a:solidFill>
                <a:latin typeface="Algerian" pitchFamily="82" charset="0"/>
              </a:rPr>
              <a:t>fin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Chromosomes are copied. </a:t>
            </a:r>
            <a:r>
              <a:rPr lang="en-US" dirty="0" smtClean="0">
                <a:solidFill>
                  <a:schemeClr val="bg1"/>
                </a:solidFill>
              </a:rPr>
              <a:t>The DNA found inside the nucleus is copied so the cell will contain two sets of identical DNA (information needed to build a person)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</a:t>
            </a:r>
            <a:r>
              <a:rPr lang="en-US" dirty="0" err="1" smtClean="0"/>
              <a:t>Interphase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Chromosomes are copied. The DNA found inside the nucleus is copied so the cell will contain two sets of identical DNA (information needed to build a person)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</a:t>
            </a:r>
            <a:r>
              <a:rPr lang="en-US" dirty="0" err="1" smtClean="0"/>
              <a:t>Interphase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Chromosomes are copied. The DNA found inside the nucleus is copied so the cell will contain two sets of identical DNA (information needed to build a person)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</a:t>
            </a:r>
            <a:r>
              <a:rPr lang="en-US" dirty="0" err="1" smtClean="0"/>
              <a:t>Interphase</a:t>
            </a:r>
            <a:endParaRPr lang="en-US" dirty="0"/>
          </a:p>
        </p:txBody>
      </p:sp>
      <p:pic>
        <p:nvPicPr>
          <p:cNvPr id="4" name="Picture 3" descr="interphase_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276600"/>
            <a:ext cx="4114800" cy="30861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</a:t>
            </a:r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5" name="SMARTInkAnnotation312"/>
          <p:cNvSpPr/>
          <p:nvPr/>
        </p:nvSpPr>
        <p:spPr>
          <a:xfrm>
            <a:off x="4875972" y="1685925"/>
            <a:ext cx="3374523" cy="3862237"/>
          </a:xfrm>
          <a:custGeom>
            <a:avLst/>
            <a:gdLst/>
            <a:ahLst/>
            <a:cxnLst/>
            <a:rect l="0" t="0" r="0" b="0"/>
            <a:pathLst>
              <a:path w="3374523" h="3862237">
                <a:moveTo>
                  <a:pt x="1660559" y="28575"/>
                </a:moveTo>
                <a:lnTo>
                  <a:pt x="1656767" y="28575"/>
                </a:lnTo>
                <a:lnTo>
                  <a:pt x="1655649" y="27781"/>
                </a:lnTo>
                <a:lnTo>
                  <a:pt x="1654904" y="26458"/>
                </a:lnTo>
                <a:lnTo>
                  <a:pt x="1653710" y="22424"/>
                </a:lnTo>
                <a:lnTo>
                  <a:pt x="1652817" y="22093"/>
                </a:lnTo>
                <a:lnTo>
                  <a:pt x="1649710" y="21725"/>
                </a:lnTo>
                <a:lnTo>
                  <a:pt x="1647770" y="20833"/>
                </a:lnTo>
                <a:lnTo>
                  <a:pt x="1643498" y="17726"/>
                </a:lnTo>
                <a:lnTo>
                  <a:pt x="1640454" y="16579"/>
                </a:lnTo>
                <a:lnTo>
                  <a:pt x="1626279" y="14740"/>
                </a:lnTo>
                <a:lnTo>
                  <a:pt x="1608015" y="14377"/>
                </a:lnTo>
                <a:lnTo>
                  <a:pt x="1597254" y="16444"/>
                </a:lnTo>
                <a:lnTo>
                  <a:pt x="1586386" y="19214"/>
                </a:lnTo>
                <a:lnTo>
                  <a:pt x="1481455" y="27074"/>
                </a:lnTo>
                <a:lnTo>
                  <a:pt x="1376763" y="39191"/>
                </a:lnTo>
                <a:lnTo>
                  <a:pt x="1288626" y="59309"/>
                </a:lnTo>
                <a:lnTo>
                  <a:pt x="1146253" y="102615"/>
                </a:lnTo>
                <a:lnTo>
                  <a:pt x="1052855" y="137860"/>
                </a:lnTo>
                <a:lnTo>
                  <a:pt x="955657" y="189654"/>
                </a:lnTo>
                <a:lnTo>
                  <a:pt x="853452" y="248401"/>
                </a:lnTo>
                <a:lnTo>
                  <a:pt x="753311" y="322140"/>
                </a:lnTo>
                <a:lnTo>
                  <a:pt x="659442" y="404851"/>
                </a:lnTo>
                <a:lnTo>
                  <a:pt x="565273" y="495434"/>
                </a:lnTo>
                <a:lnTo>
                  <a:pt x="473073" y="598732"/>
                </a:lnTo>
                <a:lnTo>
                  <a:pt x="384532" y="709952"/>
                </a:lnTo>
                <a:lnTo>
                  <a:pt x="277061" y="866489"/>
                </a:lnTo>
                <a:lnTo>
                  <a:pt x="215559" y="976705"/>
                </a:lnTo>
                <a:lnTo>
                  <a:pt x="155669" y="1084496"/>
                </a:lnTo>
                <a:lnTo>
                  <a:pt x="106787" y="1197859"/>
                </a:lnTo>
                <a:lnTo>
                  <a:pt x="70615" y="1312076"/>
                </a:lnTo>
                <a:lnTo>
                  <a:pt x="27041" y="1477368"/>
                </a:lnTo>
                <a:lnTo>
                  <a:pt x="14542" y="1586970"/>
                </a:lnTo>
                <a:lnTo>
                  <a:pt x="0" y="1704897"/>
                </a:lnTo>
                <a:lnTo>
                  <a:pt x="3095" y="1854992"/>
                </a:lnTo>
                <a:lnTo>
                  <a:pt x="10973" y="1966021"/>
                </a:lnTo>
                <a:lnTo>
                  <a:pt x="25098" y="2106818"/>
                </a:lnTo>
                <a:lnTo>
                  <a:pt x="50190" y="2221683"/>
                </a:lnTo>
                <a:lnTo>
                  <a:pt x="70768" y="2306635"/>
                </a:lnTo>
                <a:lnTo>
                  <a:pt x="105494" y="2423367"/>
                </a:lnTo>
                <a:lnTo>
                  <a:pt x="146227" y="2543162"/>
                </a:lnTo>
                <a:lnTo>
                  <a:pt x="204955" y="2662286"/>
                </a:lnTo>
                <a:lnTo>
                  <a:pt x="241031" y="2735571"/>
                </a:lnTo>
                <a:lnTo>
                  <a:pt x="331832" y="2852822"/>
                </a:lnTo>
                <a:lnTo>
                  <a:pt x="389104" y="2913714"/>
                </a:lnTo>
                <a:lnTo>
                  <a:pt x="423070" y="2945156"/>
                </a:lnTo>
                <a:lnTo>
                  <a:pt x="439846" y="2962340"/>
                </a:lnTo>
                <a:lnTo>
                  <a:pt x="567539" y="3064215"/>
                </a:lnTo>
                <a:lnTo>
                  <a:pt x="668966" y="3142250"/>
                </a:lnTo>
                <a:lnTo>
                  <a:pt x="766300" y="3213668"/>
                </a:lnTo>
                <a:lnTo>
                  <a:pt x="868601" y="3285106"/>
                </a:lnTo>
                <a:lnTo>
                  <a:pt x="984343" y="3362454"/>
                </a:lnTo>
                <a:lnTo>
                  <a:pt x="1091442" y="3429735"/>
                </a:lnTo>
                <a:lnTo>
                  <a:pt x="1192841" y="3496790"/>
                </a:lnTo>
                <a:lnTo>
                  <a:pt x="1288511" y="3555139"/>
                </a:lnTo>
                <a:lnTo>
                  <a:pt x="1384523" y="3613104"/>
                </a:lnTo>
                <a:lnTo>
                  <a:pt x="1488841" y="3670799"/>
                </a:lnTo>
                <a:lnTo>
                  <a:pt x="1589106" y="3728312"/>
                </a:lnTo>
                <a:lnTo>
                  <a:pt x="1689133" y="3773347"/>
                </a:lnTo>
                <a:lnTo>
                  <a:pt x="1786788" y="3812047"/>
                </a:lnTo>
                <a:lnTo>
                  <a:pt x="1878457" y="3834776"/>
                </a:lnTo>
                <a:lnTo>
                  <a:pt x="1971220" y="3852529"/>
                </a:lnTo>
                <a:lnTo>
                  <a:pt x="2073888" y="3862236"/>
                </a:lnTo>
                <a:lnTo>
                  <a:pt x="2126350" y="3862152"/>
                </a:lnTo>
                <a:lnTo>
                  <a:pt x="2225000" y="3854098"/>
                </a:lnTo>
                <a:lnTo>
                  <a:pt x="2324934" y="3831232"/>
                </a:lnTo>
                <a:lnTo>
                  <a:pt x="2424940" y="3798207"/>
                </a:lnTo>
                <a:lnTo>
                  <a:pt x="2524953" y="3750336"/>
                </a:lnTo>
                <a:lnTo>
                  <a:pt x="2626897" y="3684495"/>
                </a:lnTo>
                <a:lnTo>
                  <a:pt x="2727156" y="3602634"/>
                </a:lnTo>
                <a:lnTo>
                  <a:pt x="2828029" y="3497196"/>
                </a:lnTo>
                <a:lnTo>
                  <a:pt x="2918855" y="3386011"/>
                </a:lnTo>
                <a:lnTo>
                  <a:pt x="2996387" y="3271832"/>
                </a:lnTo>
                <a:lnTo>
                  <a:pt x="3059320" y="3161881"/>
                </a:lnTo>
                <a:lnTo>
                  <a:pt x="3135633" y="3019120"/>
                </a:lnTo>
                <a:lnTo>
                  <a:pt x="3181855" y="2913235"/>
                </a:lnTo>
                <a:lnTo>
                  <a:pt x="3239614" y="2758483"/>
                </a:lnTo>
                <a:lnTo>
                  <a:pt x="3272272" y="2651598"/>
                </a:lnTo>
                <a:lnTo>
                  <a:pt x="3329813" y="2441802"/>
                </a:lnTo>
                <a:lnTo>
                  <a:pt x="3348447" y="2337066"/>
                </a:lnTo>
                <a:lnTo>
                  <a:pt x="3367082" y="2217145"/>
                </a:lnTo>
                <a:lnTo>
                  <a:pt x="3374522" y="2100274"/>
                </a:lnTo>
                <a:lnTo>
                  <a:pt x="3371235" y="1983582"/>
                </a:lnTo>
                <a:lnTo>
                  <a:pt x="3360622" y="1879776"/>
                </a:lnTo>
                <a:lnTo>
                  <a:pt x="3341058" y="1764849"/>
                </a:lnTo>
                <a:lnTo>
                  <a:pt x="3310587" y="1650086"/>
                </a:lnTo>
                <a:lnTo>
                  <a:pt x="3267899" y="1503722"/>
                </a:lnTo>
                <a:lnTo>
                  <a:pt x="3234565" y="1383713"/>
                </a:lnTo>
                <a:lnTo>
                  <a:pt x="3196318" y="1266837"/>
                </a:lnTo>
                <a:lnTo>
                  <a:pt x="3158761" y="1150144"/>
                </a:lnTo>
                <a:lnTo>
                  <a:pt x="3110625" y="1037255"/>
                </a:lnTo>
                <a:lnTo>
                  <a:pt x="3059934" y="924522"/>
                </a:lnTo>
                <a:lnTo>
                  <a:pt x="2996255" y="819589"/>
                </a:lnTo>
                <a:lnTo>
                  <a:pt x="2919811" y="714679"/>
                </a:lnTo>
                <a:lnTo>
                  <a:pt x="2824687" y="621655"/>
                </a:lnTo>
                <a:lnTo>
                  <a:pt x="2730614" y="538046"/>
                </a:lnTo>
                <a:lnTo>
                  <a:pt x="2632021" y="463088"/>
                </a:lnTo>
                <a:lnTo>
                  <a:pt x="2532091" y="400262"/>
                </a:lnTo>
                <a:lnTo>
                  <a:pt x="2429967" y="343400"/>
                </a:lnTo>
                <a:lnTo>
                  <a:pt x="2325222" y="292923"/>
                </a:lnTo>
                <a:lnTo>
                  <a:pt x="2224139" y="247798"/>
                </a:lnTo>
                <a:lnTo>
                  <a:pt x="2132710" y="212675"/>
                </a:lnTo>
                <a:lnTo>
                  <a:pt x="2021565" y="180011"/>
                </a:lnTo>
                <a:lnTo>
                  <a:pt x="1918232" y="151656"/>
                </a:lnTo>
                <a:lnTo>
                  <a:pt x="1859062" y="132624"/>
                </a:lnTo>
                <a:lnTo>
                  <a:pt x="1760629" y="85712"/>
                </a:lnTo>
                <a:lnTo>
                  <a:pt x="1736247" y="71433"/>
                </a:lnTo>
                <a:lnTo>
                  <a:pt x="1693907" y="42862"/>
                </a:lnTo>
                <a:lnTo>
                  <a:pt x="16105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313"/>
          <p:cNvSpPr/>
          <p:nvPr/>
        </p:nvSpPr>
        <p:spPr>
          <a:xfrm>
            <a:off x="5893594" y="2450334"/>
            <a:ext cx="1028307" cy="1221135"/>
          </a:xfrm>
          <a:custGeom>
            <a:avLst/>
            <a:gdLst/>
            <a:ahLst/>
            <a:cxnLst/>
            <a:rect l="0" t="0" r="0" b="0"/>
            <a:pathLst>
              <a:path w="1028307" h="1221135">
                <a:moveTo>
                  <a:pt x="714374" y="57122"/>
                </a:moveTo>
                <a:lnTo>
                  <a:pt x="714374" y="53330"/>
                </a:lnTo>
                <a:lnTo>
                  <a:pt x="713581" y="52213"/>
                </a:lnTo>
                <a:lnTo>
                  <a:pt x="712257" y="51468"/>
                </a:lnTo>
                <a:lnTo>
                  <a:pt x="710582" y="50971"/>
                </a:lnTo>
                <a:lnTo>
                  <a:pt x="709464" y="49847"/>
                </a:lnTo>
                <a:lnTo>
                  <a:pt x="708720" y="48303"/>
                </a:lnTo>
                <a:lnTo>
                  <a:pt x="707892" y="44471"/>
                </a:lnTo>
                <a:lnTo>
                  <a:pt x="707525" y="40123"/>
                </a:lnTo>
                <a:lnTo>
                  <a:pt x="706633" y="37851"/>
                </a:lnTo>
                <a:lnTo>
                  <a:pt x="703525" y="33212"/>
                </a:lnTo>
                <a:lnTo>
                  <a:pt x="697313" y="26137"/>
                </a:lnTo>
                <a:lnTo>
                  <a:pt x="695063" y="24559"/>
                </a:lnTo>
                <a:lnTo>
                  <a:pt x="688103" y="21545"/>
                </a:lnTo>
                <a:lnTo>
                  <a:pt x="683383" y="18026"/>
                </a:lnTo>
                <a:lnTo>
                  <a:pt x="680220" y="16771"/>
                </a:lnTo>
                <a:lnTo>
                  <a:pt x="649653" y="9570"/>
                </a:lnTo>
                <a:lnTo>
                  <a:pt x="620351" y="3647"/>
                </a:lnTo>
                <a:lnTo>
                  <a:pt x="591909" y="698"/>
                </a:lnTo>
                <a:lnTo>
                  <a:pt x="566522" y="187"/>
                </a:lnTo>
                <a:lnTo>
                  <a:pt x="525130" y="0"/>
                </a:lnTo>
                <a:lnTo>
                  <a:pt x="497347" y="3773"/>
                </a:lnTo>
                <a:lnTo>
                  <a:pt x="469007" y="6125"/>
                </a:lnTo>
                <a:lnTo>
                  <a:pt x="440501" y="6822"/>
                </a:lnTo>
                <a:lnTo>
                  <a:pt x="411947" y="10821"/>
                </a:lnTo>
                <a:lnTo>
                  <a:pt x="379586" y="17033"/>
                </a:lnTo>
                <a:lnTo>
                  <a:pt x="348654" y="23901"/>
                </a:lnTo>
                <a:lnTo>
                  <a:pt x="319381" y="34755"/>
                </a:lnTo>
                <a:lnTo>
                  <a:pt x="286807" y="48025"/>
                </a:lnTo>
                <a:lnTo>
                  <a:pt x="255812" y="58219"/>
                </a:lnTo>
                <a:lnTo>
                  <a:pt x="230313" y="70059"/>
                </a:lnTo>
                <a:lnTo>
                  <a:pt x="203883" y="83621"/>
                </a:lnTo>
                <a:lnTo>
                  <a:pt x="175944" y="101486"/>
                </a:lnTo>
                <a:lnTo>
                  <a:pt x="151350" y="121861"/>
                </a:lnTo>
                <a:lnTo>
                  <a:pt x="121706" y="145963"/>
                </a:lnTo>
                <a:lnTo>
                  <a:pt x="95037" y="177535"/>
                </a:lnTo>
                <a:lnTo>
                  <a:pt x="74247" y="210729"/>
                </a:lnTo>
                <a:lnTo>
                  <a:pt x="55647" y="242951"/>
                </a:lnTo>
                <a:lnTo>
                  <a:pt x="43506" y="279067"/>
                </a:lnTo>
                <a:lnTo>
                  <a:pt x="26925" y="326267"/>
                </a:lnTo>
                <a:lnTo>
                  <a:pt x="20400" y="364316"/>
                </a:lnTo>
                <a:lnTo>
                  <a:pt x="7053" y="427108"/>
                </a:lnTo>
                <a:lnTo>
                  <a:pt x="2089" y="458848"/>
                </a:lnTo>
                <a:lnTo>
                  <a:pt x="619" y="491270"/>
                </a:lnTo>
                <a:lnTo>
                  <a:pt x="183" y="523102"/>
                </a:lnTo>
                <a:lnTo>
                  <a:pt x="0" y="659256"/>
                </a:lnTo>
                <a:lnTo>
                  <a:pt x="3793" y="691850"/>
                </a:lnTo>
                <a:lnTo>
                  <a:pt x="7275" y="732716"/>
                </a:lnTo>
                <a:lnTo>
                  <a:pt x="12651" y="761770"/>
                </a:lnTo>
                <a:lnTo>
                  <a:pt x="19270" y="790487"/>
                </a:lnTo>
                <a:lnTo>
                  <a:pt x="30985" y="838164"/>
                </a:lnTo>
                <a:lnTo>
                  <a:pt x="41280" y="871361"/>
                </a:lnTo>
                <a:lnTo>
                  <a:pt x="57778" y="907669"/>
                </a:lnTo>
                <a:lnTo>
                  <a:pt x="67747" y="925680"/>
                </a:lnTo>
                <a:lnTo>
                  <a:pt x="80116" y="941623"/>
                </a:lnTo>
                <a:lnTo>
                  <a:pt x="108052" y="963986"/>
                </a:lnTo>
                <a:lnTo>
                  <a:pt x="133879" y="989485"/>
                </a:lnTo>
                <a:lnTo>
                  <a:pt x="163147" y="1020843"/>
                </a:lnTo>
                <a:lnTo>
                  <a:pt x="189271" y="1049968"/>
                </a:lnTo>
                <a:lnTo>
                  <a:pt x="228124" y="1085011"/>
                </a:lnTo>
                <a:lnTo>
                  <a:pt x="259198" y="1108739"/>
                </a:lnTo>
                <a:lnTo>
                  <a:pt x="284233" y="1127008"/>
                </a:lnTo>
                <a:lnTo>
                  <a:pt x="314025" y="1147404"/>
                </a:lnTo>
                <a:lnTo>
                  <a:pt x="339459" y="1161923"/>
                </a:lnTo>
                <a:lnTo>
                  <a:pt x="371589" y="1180258"/>
                </a:lnTo>
                <a:lnTo>
                  <a:pt x="398407" y="1189650"/>
                </a:lnTo>
                <a:lnTo>
                  <a:pt x="426462" y="1197460"/>
                </a:lnTo>
                <a:lnTo>
                  <a:pt x="502452" y="1216780"/>
                </a:lnTo>
                <a:lnTo>
                  <a:pt x="527228" y="1220139"/>
                </a:lnTo>
                <a:lnTo>
                  <a:pt x="553443" y="1221134"/>
                </a:lnTo>
                <a:lnTo>
                  <a:pt x="577526" y="1217636"/>
                </a:lnTo>
                <a:lnTo>
                  <a:pt x="612701" y="1214253"/>
                </a:lnTo>
                <a:lnTo>
                  <a:pt x="640769" y="1208895"/>
                </a:lnTo>
                <a:lnTo>
                  <a:pt x="669193" y="1202281"/>
                </a:lnTo>
                <a:lnTo>
                  <a:pt x="696931" y="1194500"/>
                </a:lnTo>
                <a:lnTo>
                  <a:pt x="728039" y="1180167"/>
                </a:lnTo>
                <a:lnTo>
                  <a:pt x="752025" y="1169867"/>
                </a:lnTo>
                <a:lnTo>
                  <a:pt x="777125" y="1156762"/>
                </a:lnTo>
                <a:lnTo>
                  <a:pt x="799642" y="1140708"/>
                </a:lnTo>
                <a:lnTo>
                  <a:pt x="828584" y="1113949"/>
                </a:lnTo>
                <a:lnTo>
                  <a:pt x="907342" y="1035725"/>
                </a:lnTo>
                <a:lnTo>
                  <a:pt x="924920" y="1010565"/>
                </a:lnTo>
                <a:lnTo>
                  <a:pt x="927764" y="1002313"/>
                </a:lnTo>
                <a:lnTo>
                  <a:pt x="930354" y="978528"/>
                </a:lnTo>
                <a:lnTo>
                  <a:pt x="940117" y="952519"/>
                </a:lnTo>
                <a:lnTo>
                  <a:pt x="962275" y="910899"/>
                </a:lnTo>
                <a:lnTo>
                  <a:pt x="980215" y="864222"/>
                </a:lnTo>
                <a:lnTo>
                  <a:pt x="991315" y="833631"/>
                </a:lnTo>
                <a:lnTo>
                  <a:pt x="1009552" y="762264"/>
                </a:lnTo>
                <a:lnTo>
                  <a:pt x="1012972" y="729691"/>
                </a:lnTo>
                <a:lnTo>
                  <a:pt x="1017777" y="698697"/>
                </a:lnTo>
                <a:lnTo>
                  <a:pt x="1024228" y="665613"/>
                </a:lnTo>
                <a:lnTo>
                  <a:pt x="1027375" y="634467"/>
                </a:lnTo>
                <a:lnTo>
                  <a:pt x="1028306" y="601338"/>
                </a:lnTo>
                <a:lnTo>
                  <a:pt x="1024790" y="570179"/>
                </a:lnTo>
                <a:lnTo>
                  <a:pt x="1018722" y="537046"/>
                </a:lnTo>
                <a:lnTo>
                  <a:pt x="1014469" y="495998"/>
                </a:lnTo>
                <a:lnTo>
                  <a:pt x="1006809" y="459432"/>
                </a:lnTo>
                <a:lnTo>
                  <a:pt x="997652" y="425251"/>
                </a:lnTo>
                <a:lnTo>
                  <a:pt x="987406" y="388719"/>
                </a:lnTo>
                <a:lnTo>
                  <a:pt x="973035" y="355632"/>
                </a:lnTo>
                <a:lnTo>
                  <a:pt x="954967" y="300338"/>
                </a:lnTo>
                <a:lnTo>
                  <a:pt x="937331" y="264334"/>
                </a:lnTo>
                <a:lnTo>
                  <a:pt x="930942" y="250816"/>
                </a:lnTo>
                <a:lnTo>
                  <a:pt x="916021" y="227086"/>
                </a:lnTo>
                <a:lnTo>
                  <a:pt x="909564" y="214418"/>
                </a:lnTo>
                <a:lnTo>
                  <a:pt x="884191" y="178713"/>
                </a:lnTo>
                <a:lnTo>
                  <a:pt x="861797" y="155566"/>
                </a:lnTo>
                <a:lnTo>
                  <a:pt x="833418" y="132662"/>
                </a:lnTo>
                <a:lnTo>
                  <a:pt x="814383" y="116258"/>
                </a:lnTo>
                <a:lnTo>
                  <a:pt x="800098" y="105600"/>
                </a:lnTo>
                <a:lnTo>
                  <a:pt x="785812" y="94505"/>
                </a:lnTo>
                <a:lnTo>
                  <a:pt x="769407" y="86190"/>
                </a:lnTo>
                <a:lnTo>
                  <a:pt x="762969" y="83644"/>
                </a:lnTo>
                <a:lnTo>
                  <a:pt x="738739" y="80062"/>
                </a:lnTo>
                <a:lnTo>
                  <a:pt x="708244" y="78752"/>
                </a:lnTo>
                <a:lnTo>
                  <a:pt x="692943" y="785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14"/>
          <p:cNvSpPr/>
          <p:nvPr/>
        </p:nvSpPr>
        <p:spPr>
          <a:xfrm>
            <a:off x="5979319" y="2673300"/>
            <a:ext cx="774777" cy="683831"/>
          </a:xfrm>
          <a:custGeom>
            <a:avLst/>
            <a:gdLst/>
            <a:ahLst/>
            <a:cxnLst/>
            <a:rect l="0" t="0" r="0" b="0"/>
            <a:pathLst>
              <a:path w="774777" h="683831">
                <a:moveTo>
                  <a:pt x="0" y="191343"/>
                </a:moveTo>
                <a:lnTo>
                  <a:pt x="0" y="187551"/>
                </a:lnTo>
                <a:lnTo>
                  <a:pt x="793" y="185640"/>
                </a:lnTo>
                <a:lnTo>
                  <a:pt x="9943" y="170758"/>
                </a:lnTo>
                <a:lnTo>
                  <a:pt x="16590" y="164203"/>
                </a:lnTo>
                <a:lnTo>
                  <a:pt x="33792" y="153527"/>
                </a:lnTo>
                <a:lnTo>
                  <a:pt x="51552" y="146184"/>
                </a:lnTo>
                <a:lnTo>
                  <a:pt x="71895" y="142773"/>
                </a:lnTo>
                <a:lnTo>
                  <a:pt x="89212" y="141763"/>
                </a:lnTo>
                <a:lnTo>
                  <a:pt x="108189" y="145256"/>
                </a:lnTo>
                <a:lnTo>
                  <a:pt x="128893" y="147525"/>
                </a:lnTo>
                <a:lnTo>
                  <a:pt x="135141" y="149432"/>
                </a:lnTo>
                <a:lnTo>
                  <a:pt x="156575" y="161781"/>
                </a:lnTo>
                <a:lnTo>
                  <a:pt x="161533" y="164491"/>
                </a:lnTo>
                <a:lnTo>
                  <a:pt x="171275" y="173853"/>
                </a:lnTo>
                <a:lnTo>
                  <a:pt x="180103" y="185951"/>
                </a:lnTo>
                <a:lnTo>
                  <a:pt x="186672" y="199266"/>
                </a:lnTo>
                <a:lnTo>
                  <a:pt x="190121" y="215237"/>
                </a:lnTo>
                <a:lnTo>
                  <a:pt x="192448" y="232919"/>
                </a:lnTo>
                <a:lnTo>
                  <a:pt x="196128" y="251361"/>
                </a:lnTo>
                <a:lnTo>
                  <a:pt x="198293" y="272257"/>
                </a:lnTo>
                <a:lnTo>
                  <a:pt x="198870" y="283386"/>
                </a:lnTo>
                <a:lnTo>
                  <a:pt x="197395" y="304218"/>
                </a:lnTo>
                <a:lnTo>
                  <a:pt x="194887" y="324060"/>
                </a:lnTo>
                <a:lnTo>
                  <a:pt x="193773" y="343462"/>
                </a:lnTo>
                <a:lnTo>
                  <a:pt x="193277" y="364785"/>
                </a:lnTo>
                <a:lnTo>
                  <a:pt x="193145" y="376027"/>
                </a:lnTo>
                <a:lnTo>
                  <a:pt x="195115" y="396985"/>
                </a:lnTo>
                <a:lnTo>
                  <a:pt x="197842" y="416884"/>
                </a:lnTo>
                <a:lnTo>
                  <a:pt x="199055" y="436311"/>
                </a:lnTo>
                <a:lnTo>
                  <a:pt x="201710" y="455528"/>
                </a:lnTo>
                <a:lnTo>
                  <a:pt x="206330" y="475446"/>
                </a:lnTo>
                <a:lnTo>
                  <a:pt x="209784" y="486314"/>
                </a:lnTo>
                <a:lnTo>
                  <a:pt x="217856" y="507385"/>
                </a:lnTo>
                <a:lnTo>
                  <a:pt x="226735" y="524687"/>
                </a:lnTo>
                <a:lnTo>
                  <a:pt x="240659" y="551608"/>
                </a:lnTo>
                <a:lnTo>
                  <a:pt x="252216" y="568155"/>
                </a:lnTo>
                <a:lnTo>
                  <a:pt x="265289" y="582653"/>
                </a:lnTo>
                <a:lnTo>
                  <a:pt x="286038" y="599740"/>
                </a:lnTo>
                <a:lnTo>
                  <a:pt x="308060" y="614857"/>
                </a:lnTo>
                <a:lnTo>
                  <a:pt x="325298" y="624576"/>
                </a:lnTo>
                <a:lnTo>
                  <a:pt x="343543" y="632070"/>
                </a:lnTo>
                <a:lnTo>
                  <a:pt x="362236" y="637253"/>
                </a:lnTo>
                <a:lnTo>
                  <a:pt x="381126" y="639557"/>
                </a:lnTo>
                <a:lnTo>
                  <a:pt x="400106" y="640581"/>
                </a:lnTo>
                <a:lnTo>
                  <a:pt x="419919" y="640242"/>
                </a:lnTo>
                <a:lnTo>
                  <a:pt x="441953" y="637445"/>
                </a:lnTo>
                <a:lnTo>
                  <a:pt x="462859" y="631440"/>
                </a:lnTo>
                <a:lnTo>
                  <a:pt x="482733" y="623479"/>
                </a:lnTo>
                <a:lnTo>
                  <a:pt x="502150" y="614650"/>
                </a:lnTo>
                <a:lnTo>
                  <a:pt x="519246" y="605433"/>
                </a:lnTo>
                <a:lnTo>
                  <a:pt x="542258" y="589203"/>
                </a:lnTo>
                <a:lnTo>
                  <a:pt x="557710" y="575339"/>
                </a:lnTo>
                <a:lnTo>
                  <a:pt x="575160" y="558594"/>
                </a:lnTo>
                <a:lnTo>
                  <a:pt x="589266" y="540568"/>
                </a:lnTo>
                <a:lnTo>
                  <a:pt x="600827" y="521179"/>
                </a:lnTo>
                <a:lnTo>
                  <a:pt x="606132" y="510453"/>
                </a:lnTo>
                <a:lnTo>
                  <a:pt x="611257" y="499333"/>
                </a:lnTo>
                <a:lnTo>
                  <a:pt x="619067" y="478511"/>
                </a:lnTo>
                <a:lnTo>
                  <a:pt x="624390" y="458673"/>
                </a:lnTo>
                <a:lnTo>
                  <a:pt x="626756" y="439273"/>
                </a:lnTo>
                <a:lnTo>
                  <a:pt x="627808" y="420068"/>
                </a:lnTo>
                <a:lnTo>
                  <a:pt x="628089" y="410501"/>
                </a:lnTo>
                <a:lnTo>
                  <a:pt x="624167" y="389289"/>
                </a:lnTo>
                <a:lnTo>
                  <a:pt x="617926" y="368219"/>
                </a:lnTo>
                <a:lnTo>
                  <a:pt x="612506" y="350917"/>
                </a:lnTo>
                <a:lnTo>
                  <a:pt x="605335" y="333174"/>
                </a:lnTo>
                <a:lnTo>
                  <a:pt x="596856" y="316291"/>
                </a:lnTo>
                <a:lnTo>
                  <a:pt x="587796" y="303497"/>
                </a:lnTo>
                <a:lnTo>
                  <a:pt x="569978" y="287368"/>
                </a:lnTo>
                <a:lnTo>
                  <a:pt x="558652" y="281646"/>
                </a:lnTo>
                <a:lnTo>
                  <a:pt x="534654" y="274180"/>
                </a:lnTo>
                <a:lnTo>
                  <a:pt x="514015" y="271186"/>
                </a:lnTo>
                <a:lnTo>
                  <a:pt x="499914" y="272602"/>
                </a:lnTo>
                <a:lnTo>
                  <a:pt x="476470" y="275745"/>
                </a:lnTo>
                <a:lnTo>
                  <a:pt x="458620" y="277274"/>
                </a:lnTo>
                <a:lnTo>
                  <a:pt x="440104" y="280599"/>
                </a:lnTo>
                <a:lnTo>
                  <a:pt x="423408" y="282606"/>
                </a:lnTo>
                <a:lnTo>
                  <a:pt x="407256" y="284292"/>
                </a:lnTo>
                <a:lnTo>
                  <a:pt x="389494" y="287687"/>
                </a:lnTo>
                <a:lnTo>
                  <a:pt x="371016" y="289725"/>
                </a:lnTo>
                <a:lnTo>
                  <a:pt x="353015" y="290631"/>
                </a:lnTo>
                <a:lnTo>
                  <a:pt x="329492" y="291141"/>
                </a:lnTo>
                <a:lnTo>
                  <a:pt x="306648" y="290499"/>
                </a:lnTo>
                <a:lnTo>
                  <a:pt x="289216" y="287535"/>
                </a:lnTo>
                <a:lnTo>
                  <a:pt x="265346" y="281405"/>
                </a:lnTo>
                <a:lnTo>
                  <a:pt x="246984" y="274561"/>
                </a:lnTo>
                <a:lnTo>
                  <a:pt x="236506" y="265635"/>
                </a:lnTo>
                <a:lnTo>
                  <a:pt x="216844" y="244295"/>
                </a:lnTo>
                <a:lnTo>
                  <a:pt x="209352" y="230223"/>
                </a:lnTo>
                <a:lnTo>
                  <a:pt x="204170" y="214180"/>
                </a:lnTo>
                <a:lnTo>
                  <a:pt x="201867" y="199112"/>
                </a:lnTo>
                <a:lnTo>
                  <a:pt x="202960" y="184477"/>
                </a:lnTo>
                <a:lnTo>
                  <a:pt x="206092" y="169242"/>
                </a:lnTo>
                <a:lnTo>
                  <a:pt x="210129" y="151887"/>
                </a:lnTo>
                <a:lnTo>
                  <a:pt x="214570" y="135707"/>
                </a:lnTo>
                <a:lnTo>
                  <a:pt x="219983" y="120579"/>
                </a:lnTo>
                <a:lnTo>
                  <a:pt x="231955" y="99468"/>
                </a:lnTo>
                <a:lnTo>
                  <a:pt x="245557" y="82012"/>
                </a:lnTo>
                <a:lnTo>
                  <a:pt x="254921" y="68933"/>
                </a:lnTo>
                <a:lnTo>
                  <a:pt x="268608" y="57299"/>
                </a:lnTo>
                <a:lnTo>
                  <a:pt x="285275" y="46837"/>
                </a:lnTo>
                <a:lnTo>
                  <a:pt x="311714" y="32022"/>
                </a:lnTo>
                <a:lnTo>
                  <a:pt x="335776" y="18372"/>
                </a:lnTo>
                <a:lnTo>
                  <a:pt x="353492" y="11809"/>
                </a:lnTo>
                <a:lnTo>
                  <a:pt x="377523" y="3652"/>
                </a:lnTo>
                <a:lnTo>
                  <a:pt x="399725" y="0"/>
                </a:lnTo>
                <a:lnTo>
                  <a:pt x="416309" y="1262"/>
                </a:lnTo>
                <a:lnTo>
                  <a:pt x="433470" y="4469"/>
                </a:lnTo>
                <a:lnTo>
                  <a:pt x="455725" y="10737"/>
                </a:lnTo>
                <a:lnTo>
                  <a:pt x="467392" y="15295"/>
                </a:lnTo>
                <a:lnTo>
                  <a:pt x="471932" y="18415"/>
                </a:lnTo>
                <a:lnTo>
                  <a:pt x="479093" y="26115"/>
                </a:lnTo>
                <a:lnTo>
                  <a:pt x="487587" y="39376"/>
                </a:lnTo>
                <a:lnTo>
                  <a:pt x="495131" y="57152"/>
                </a:lnTo>
                <a:lnTo>
                  <a:pt x="495981" y="63782"/>
                </a:lnTo>
                <a:lnTo>
                  <a:pt x="494178" y="84491"/>
                </a:lnTo>
                <a:lnTo>
                  <a:pt x="493478" y="98610"/>
                </a:lnTo>
                <a:lnTo>
                  <a:pt x="493167" y="114939"/>
                </a:lnTo>
                <a:lnTo>
                  <a:pt x="492235" y="131986"/>
                </a:lnTo>
                <a:lnTo>
                  <a:pt x="489175" y="147500"/>
                </a:lnTo>
                <a:lnTo>
                  <a:pt x="482990" y="173414"/>
                </a:lnTo>
                <a:lnTo>
                  <a:pt x="476335" y="191841"/>
                </a:lnTo>
                <a:lnTo>
                  <a:pt x="468085" y="210615"/>
                </a:lnTo>
                <a:lnTo>
                  <a:pt x="459127" y="229542"/>
                </a:lnTo>
                <a:lnTo>
                  <a:pt x="447738" y="250654"/>
                </a:lnTo>
                <a:lnTo>
                  <a:pt x="441366" y="261840"/>
                </a:lnTo>
                <a:lnTo>
                  <a:pt x="435532" y="273266"/>
                </a:lnTo>
                <a:lnTo>
                  <a:pt x="430054" y="284852"/>
                </a:lnTo>
                <a:lnTo>
                  <a:pt x="424815" y="296545"/>
                </a:lnTo>
                <a:lnTo>
                  <a:pt x="418942" y="307516"/>
                </a:lnTo>
                <a:lnTo>
                  <a:pt x="406065" y="328171"/>
                </a:lnTo>
                <a:lnTo>
                  <a:pt x="385428" y="361443"/>
                </a:lnTo>
                <a:lnTo>
                  <a:pt x="371326" y="382566"/>
                </a:lnTo>
                <a:lnTo>
                  <a:pt x="357121" y="403331"/>
                </a:lnTo>
                <a:lnTo>
                  <a:pt x="342871" y="425789"/>
                </a:lnTo>
                <a:lnTo>
                  <a:pt x="328599" y="446883"/>
                </a:lnTo>
                <a:lnTo>
                  <a:pt x="314319" y="466842"/>
                </a:lnTo>
                <a:lnTo>
                  <a:pt x="300034" y="486295"/>
                </a:lnTo>
                <a:lnTo>
                  <a:pt x="287865" y="505525"/>
                </a:lnTo>
                <a:lnTo>
                  <a:pt x="277165" y="524654"/>
                </a:lnTo>
                <a:lnTo>
                  <a:pt x="267118" y="543740"/>
                </a:lnTo>
                <a:lnTo>
                  <a:pt x="259477" y="562805"/>
                </a:lnTo>
                <a:lnTo>
                  <a:pt x="256329" y="572335"/>
                </a:lnTo>
                <a:lnTo>
                  <a:pt x="254946" y="589273"/>
                </a:lnTo>
                <a:lnTo>
                  <a:pt x="256978" y="603944"/>
                </a:lnTo>
                <a:lnTo>
                  <a:pt x="260526" y="615757"/>
                </a:lnTo>
                <a:lnTo>
                  <a:pt x="270779" y="635125"/>
                </a:lnTo>
                <a:lnTo>
                  <a:pt x="283594" y="646813"/>
                </a:lnTo>
                <a:lnTo>
                  <a:pt x="306542" y="660201"/>
                </a:lnTo>
                <a:lnTo>
                  <a:pt x="322772" y="666425"/>
                </a:lnTo>
                <a:lnTo>
                  <a:pt x="343214" y="671836"/>
                </a:lnTo>
                <a:lnTo>
                  <a:pt x="373243" y="679346"/>
                </a:lnTo>
                <a:lnTo>
                  <a:pt x="394750" y="682077"/>
                </a:lnTo>
                <a:lnTo>
                  <a:pt x="416744" y="683291"/>
                </a:lnTo>
                <a:lnTo>
                  <a:pt x="437103" y="683830"/>
                </a:lnTo>
                <a:lnTo>
                  <a:pt x="458851" y="681954"/>
                </a:lnTo>
                <a:lnTo>
                  <a:pt x="481746" y="678474"/>
                </a:lnTo>
                <a:lnTo>
                  <a:pt x="505151" y="674281"/>
                </a:lnTo>
                <a:lnTo>
                  <a:pt x="526665" y="669772"/>
                </a:lnTo>
                <a:lnTo>
                  <a:pt x="547605" y="664328"/>
                </a:lnTo>
                <a:lnTo>
                  <a:pt x="570140" y="656618"/>
                </a:lnTo>
                <a:lnTo>
                  <a:pt x="591268" y="647898"/>
                </a:lnTo>
                <a:lnTo>
                  <a:pt x="611242" y="637938"/>
                </a:lnTo>
                <a:lnTo>
                  <a:pt x="630702" y="625574"/>
                </a:lnTo>
                <a:lnTo>
                  <a:pt x="647818" y="612141"/>
                </a:lnTo>
                <a:lnTo>
                  <a:pt x="663363" y="597439"/>
                </a:lnTo>
                <a:lnTo>
                  <a:pt x="678209" y="580322"/>
                </a:lnTo>
                <a:lnTo>
                  <a:pt x="690628" y="562131"/>
                </a:lnTo>
                <a:lnTo>
                  <a:pt x="700645" y="543463"/>
                </a:lnTo>
                <a:lnTo>
                  <a:pt x="707743" y="524583"/>
                </a:lnTo>
                <a:lnTo>
                  <a:pt x="713544" y="505608"/>
                </a:lnTo>
                <a:lnTo>
                  <a:pt x="716202" y="496103"/>
                </a:lnTo>
                <a:lnTo>
                  <a:pt x="717038" y="474959"/>
                </a:lnTo>
                <a:lnTo>
                  <a:pt x="716150" y="463764"/>
                </a:lnTo>
                <a:lnTo>
                  <a:pt x="713971" y="452332"/>
                </a:lnTo>
                <a:lnTo>
                  <a:pt x="710930" y="440742"/>
                </a:lnTo>
                <a:lnTo>
                  <a:pt x="707316" y="429047"/>
                </a:lnTo>
                <a:lnTo>
                  <a:pt x="704113" y="417281"/>
                </a:lnTo>
                <a:lnTo>
                  <a:pt x="701183" y="405468"/>
                </a:lnTo>
                <a:lnTo>
                  <a:pt x="698436" y="393625"/>
                </a:lnTo>
                <a:lnTo>
                  <a:pt x="695018" y="381760"/>
                </a:lnTo>
                <a:lnTo>
                  <a:pt x="691151" y="369882"/>
                </a:lnTo>
                <a:lnTo>
                  <a:pt x="686986" y="357994"/>
                </a:lnTo>
                <a:lnTo>
                  <a:pt x="681827" y="346894"/>
                </a:lnTo>
                <a:lnTo>
                  <a:pt x="669746" y="326094"/>
                </a:lnTo>
                <a:lnTo>
                  <a:pt x="649558" y="292741"/>
                </a:lnTo>
                <a:lnTo>
                  <a:pt x="635560" y="271599"/>
                </a:lnTo>
                <a:lnTo>
                  <a:pt x="621402" y="250825"/>
                </a:lnTo>
                <a:lnTo>
                  <a:pt x="607172" y="228363"/>
                </a:lnTo>
                <a:lnTo>
                  <a:pt x="592910" y="207267"/>
                </a:lnTo>
                <a:lnTo>
                  <a:pt x="578634" y="187308"/>
                </a:lnTo>
                <a:lnTo>
                  <a:pt x="542923" y="139052"/>
                </a:lnTo>
                <a:lnTo>
                  <a:pt x="532870" y="122065"/>
                </a:lnTo>
                <a:lnTo>
                  <a:pt x="524962" y="106578"/>
                </a:lnTo>
                <a:lnTo>
                  <a:pt x="513173" y="85265"/>
                </a:lnTo>
                <a:lnTo>
                  <a:pt x="509857" y="73819"/>
                </a:lnTo>
                <a:lnTo>
                  <a:pt x="507991" y="58449"/>
                </a:lnTo>
                <a:lnTo>
                  <a:pt x="509672" y="48671"/>
                </a:lnTo>
                <a:lnTo>
                  <a:pt x="511231" y="43841"/>
                </a:lnTo>
                <a:lnTo>
                  <a:pt x="513858" y="39827"/>
                </a:lnTo>
                <a:lnTo>
                  <a:pt x="521010" y="33251"/>
                </a:lnTo>
                <a:lnTo>
                  <a:pt x="533961" y="25086"/>
                </a:lnTo>
                <a:lnTo>
                  <a:pt x="545291" y="22201"/>
                </a:lnTo>
                <a:lnTo>
                  <a:pt x="551645" y="21432"/>
                </a:lnTo>
                <a:lnTo>
                  <a:pt x="575759" y="24142"/>
                </a:lnTo>
                <a:lnTo>
                  <a:pt x="593765" y="29984"/>
                </a:lnTo>
                <a:lnTo>
                  <a:pt x="612352" y="37872"/>
                </a:lnTo>
                <a:lnTo>
                  <a:pt x="631196" y="46669"/>
                </a:lnTo>
                <a:lnTo>
                  <a:pt x="650154" y="57987"/>
                </a:lnTo>
                <a:lnTo>
                  <a:pt x="669164" y="70955"/>
                </a:lnTo>
                <a:lnTo>
                  <a:pt x="688195" y="84657"/>
                </a:lnTo>
                <a:lnTo>
                  <a:pt x="705121" y="98683"/>
                </a:lnTo>
                <a:lnTo>
                  <a:pt x="719786" y="113649"/>
                </a:lnTo>
                <a:lnTo>
                  <a:pt x="731596" y="130883"/>
                </a:lnTo>
                <a:lnTo>
                  <a:pt x="744254" y="149127"/>
                </a:lnTo>
                <a:lnTo>
                  <a:pt x="756229" y="168612"/>
                </a:lnTo>
                <a:lnTo>
                  <a:pt x="760533" y="179364"/>
                </a:lnTo>
                <a:lnTo>
                  <a:pt x="764197" y="190501"/>
                </a:lnTo>
                <a:lnTo>
                  <a:pt x="768268" y="211342"/>
                </a:lnTo>
                <a:lnTo>
                  <a:pt x="770871" y="231981"/>
                </a:lnTo>
                <a:lnTo>
                  <a:pt x="774674" y="254384"/>
                </a:lnTo>
                <a:lnTo>
                  <a:pt x="774776" y="275453"/>
                </a:lnTo>
                <a:lnTo>
                  <a:pt x="772970" y="296194"/>
                </a:lnTo>
                <a:lnTo>
                  <a:pt x="772488" y="307282"/>
                </a:lnTo>
                <a:lnTo>
                  <a:pt x="772166" y="318642"/>
                </a:lnTo>
                <a:lnTo>
                  <a:pt x="767576" y="339731"/>
                </a:lnTo>
                <a:lnTo>
                  <a:pt x="760245" y="360481"/>
                </a:lnTo>
                <a:lnTo>
                  <a:pt x="751694" y="382932"/>
                </a:lnTo>
                <a:lnTo>
                  <a:pt x="742603" y="404023"/>
                </a:lnTo>
                <a:lnTo>
                  <a:pt x="732477" y="423186"/>
                </a:lnTo>
                <a:lnTo>
                  <a:pt x="720039" y="439641"/>
                </a:lnTo>
                <a:lnTo>
                  <a:pt x="708689" y="454892"/>
                </a:lnTo>
                <a:lnTo>
                  <a:pt x="703441" y="462292"/>
                </a:lnTo>
                <a:lnTo>
                  <a:pt x="696766" y="468020"/>
                </a:lnTo>
                <a:lnTo>
                  <a:pt x="672998" y="479873"/>
                </a:lnTo>
                <a:lnTo>
                  <a:pt x="649727" y="488412"/>
                </a:lnTo>
                <a:lnTo>
                  <a:pt x="632196" y="493501"/>
                </a:lnTo>
                <a:lnTo>
                  <a:pt x="613821" y="494175"/>
                </a:lnTo>
                <a:lnTo>
                  <a:pt x="594278" y="492623"/>
                </a:lnTo>
                <a:lnTo>
                  <a:pt x="572363" y="491933"/>
                </a:lnTo>
                <a:lnTo>
                  <a:pt x="551510" y="489510"/>
                </a:lnTo>
                <a:lnTo>
                  <a:pt x="531659" y="485787"/>
                </a:lnTo>
                <a:lnTo>
                  <a:pt x="512253" y="481486"/>
                </a:lnTo>
                <a:lnTo>
                  <a:pt x="493045" y="474813"/>
                </a:lnTo>
                <a:lnTo>
                  <a:pt x="473925" y="467348"/>
                </a:lnTo>
                <a:lnTo>
                  <a:pt x="454843" y="461385"/>
                </a:lnTo>
                <a:lnTo>
                  <a:pt x="435779" y="453972"/>
                </a:lnTo>
                <a:lnTo>
                  <a:pt x="416723" y="445386"/>
                </a:lnTo>
                <a:lnTo>
                  <a:pt x="397670" y="436278"/>
                </a:lnTo>
                <a:lnTo>
                  <a:pt x="376678" y="422226"/>
                </a:lnTo>
                <a:lnTo>
                  <a:pt x="365585" y="414872"/>
                </a:lnTo>
                <a:lnTo>
                  <a:pt x="350043" y="4056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315"/>
          <p:cNvSpPr/>
          <p:nvPr/>
        </p:nvSpPr>
        <p:spPr>
          <a:xfrm>
            <a:off x="5968622" y="2611913"/>
            <a:ext cx="873646" cy="1081159"/>
          </a:xfrm>
          <a:custGeom>
            <a:avLst/>
            <a:gdLst/>
            <a:ahLst/>
            <a:cxnLst/>
            <a:rect l="0" t="0" r="0" b="0"/>
            <a:pathLst>
              <a:path w="873646" h="1081159">
                <a:moveTo>
                  <a:pt x="232153" y="402749"/>
                </a:moveTo>
                <a:lnTo>
                  <a:pt x="228360" y="398957"/>
                </a:lnTo>
                <a:lnTo>
                  <a:pt x="225655" y="397839"/>
                </a:lnTo>
                <a:lnTo>
                  <a:pt x="218417" y="396599"/>
                </a:lnTo>
                <a:lnTo>
                  <a:pt x="195132" y="395802"/>
                </a:lnTo>
                <a:lnTo>
                  <a:pt x="136875" y="395613"/>
                </a:lnTo>
                <a:lnTo>
                  <a:pt x="117139" y="399400"/>
                </a:lnTo>
                <a:lnTo>
                  <a:pt x="111820" y="402104"/>
                </a:lnTo>
                <a:lnTo>
                  <a:pt x="91021" y="422341"/>
                </a:lnTo>
                <a:lnTo>
                  <a:pt x="80975" y="436248"/>
                </a:lnTo>
                <a:lnTo>
                  <a:pt x="72971" y="454214"/>
                </a:lnTo>
                <a:lnTo>
                  <a:pt x="69364" y="474619"/>
                </a:lnTo>
                <a:lnTo>
                  <a:pt x="68296" y="499538"/>
                </a:lnTo>
                <a:lnTo>
                  <a:pt x="67980" y="527030"/>
                </a:lnTo>
                <a:lnTo>
                  <a:pt x="71678" y="559076"/>
                </a:lnTo>
                <a:lnTo>
                  <a:pt x="77801" y="589915"/>
                </a:lnTo>
                <a:lnTo>
                  <a:pt x="88435" y="622953"/>
                </a:lnTo>
                <a:lnTo>
                  <a:pt x="101640" y="654085"/>
                </a:lnTo>
                <a:lnTo>
                  <a:pt x="119399" y="683418"/>
                </a:lnTo>
                <a:lnTo>
                  <a:pt x="143534" y="708425"/>
                </a:lnTo>
                <a:lnTo>
                  <a:pt x="170793" y="734708"/>
                </a:lnTo>
                <a:lnTo>
                  <a:pt x="191653" y="751105"/>
                </a:lnTo>
                <a:lnTo>
                  <a:pt x="213359" y="767124"/>
                </a:lnTo>
                <a:lnTo>
                  <a:pt x="233589" y="784827"/>
                </a:lnTo>
                <a:lnTo>
                  <a:pt x="246604" y="792405"/>
                </a:lnTo>
                <a:lnTo>
                  <a:pt x="261631" y="799045"/>
                </a:lnTo>
                <a:lnTo>
                  <a:pt x="277998" y="805059"/>
                </a:lnTo>
                <a:lnTo>
                  <a:pt x="304651" y="818091"/>
                </a:lnTo>
                <a:lnTo>
                  <a:pt x="327875" y="831026"/>
                </a:lnTo>
                <a:lnTo>
                  <a:pt x="383203" y="857208"/>
                </a:lnTo>
                <a:lnTo>
                  <a:pt x="408936" y="867957"/>
                </a:lnTo>
                <a:lnTo>
                  <a:pt x="433260" y="877906"/>
                </a:lnTo>
                <a:lnTo>
                  <a:pt x="443507" y="879836"/>
                </a:lnTo>
                <a:lnTo>
                  <a:pt x="447668" y="879557"/>
                </a:lnTo>
                <a:lnTo>
                  <a:pt x="451236" y="878578"/>
                </a:lnTo>
                <a:lnTo>
                  <a:pt x="457317" y="875372"/>
                </a:lnTo>
                <a:lnTo>
                  <a:pt x="462665" y="871301"/>
                </a:lnTo>
                <a:lnTo>
                  <a:pt x="467689" y="864730"/>
                </a:lnTo>
                <a:lnTo>
                  <a:pt x="470139" y="860755"/>
                </a:lnTo>
                <a:lnTo>
                  <a:pt x="472862" y="849989"/>
                </a:lnTo>
                <a:lnTo>
                  <a:pt x="473588" y="843784"/>
                </a:lnTo>
                <a:lnTo>
                  <a:pt x="470897" y="836472"/>
                </a:lnTo>
                <a:lnTo>
                  <a:pt x="454321" y="811012"/>
                </a:lnTo>
                <a:lnTo>
                  <a:pt x="443325" y="782567"/>
                </a:lnTo>
                <a:lnTo>
                  <a:pt x="434246" y="748562"/>
                </a:lnTo>
                <a:lnTo>
                  <a:pt x="426218" y="722337"/>
                </a:lnTo>
                <a:lnTo>
                  <a:pt x="417358" y="696924"/>
                </a:lnTo>
                <a:lnTo>
                  <a:pt x="408129" y="670812"/>
                </a:lnTo>
                <a:lnTo>
                  <a:pt x="398735" y="640686"/>
                </a:lnTo>
                <a:lnTo>
                  <a:pt x="387152" y="610893"/>
                </a:lnTo>
                <a:lnTo>
                  <a:pt x="374066" y="581776"/>
                </a:lnTo>
                <a:lnTo>
                  <a:pt x="353312" y="538609"/>
                </a:lnTo>
                <a:lnTo>
                  <a:pt x="339182" y="509963"/>
                </a:lnTo>
                <a:lnTo>
                  <a:pt x="327082" y="481356"/>
                </a:lnTo>
                <a:lnTo>
                  <a:pt x="314825" y="452766"/>
                </a:lnTo>
                <a:lnTo>
                  <a:pt x="298793" y="424185"/>
                </a:lnTo>
                <a:lnTo>
                  <a:pt x="285319" y="395608"/>
                </a:lnTo>
                <a:lnTo>
                  <a:pt x="273244" y="367825"/>
                </a:lnTo>
                <a:lnTo>
                  <a:pt x="239063" y="301744"/>
                </a:lnTo>
                <a:lnTo>
                  <a:pt x="227022" y="275837"/>
                </a:lnTo>
                <a:lnTo>
                  <a:pt x="217172" y="251888"/>
                </a:lnTo>
                <a:lnTo>
                  <a:pt x="206371" y="219761"/>
                </a:lnTo>
                <a:lnTo>
                  <a:pt x="194263" y="186253"/>
                </a:lnTo>
                <a:lnTo>
                  <a:pt x="186089" y="155863"/>
                </a:lnTo>
                <a:lnTo>
                  <a:pt x="183315" y="127544"/>
                </a:lnTo>
                <a:lnTo>
                  <a:pt x="183286" y="104514"/>
                </a:lnTo>
                <a:lnTo>
                  <a:pt x="192136" y="73276"/>
                </a:lnTo>
                <a:lnTo>
                  <a:pt x="195156" y="68007"/>
                </a:lnTo>
                <a:lnTo>
                  <a:pt x="202745" y="60035"/>
                </a:lnTo>
                <a:lnTo>
                  <a:pt x="219735" y="47293"/>
                </a:lnTo>
                <a:lnTo>
                  <a:pt x="232984" y="42362"/>
                </a:lnTo>
                <a:lnTo>
                  <a:pt x="253829" y="37470"/>
                </a:lnTo>
                <a:lnTo>
                  <a:pt x="260892" y="35405"/>
                </a:lnTo>
                <a:lnTo>
                  <a:pt x="279321" y="35227"/>
                </a:lnTo>
                <a:lnTo>
                  <a:pt x="299948" y="37793"/>
                </a:lnTo>
                <a:lnTo>
                  <a:pt x="319698" y="41580"/>
                </a:lnTo>
                <a:lnTo>
                  <a:pt x="339060" y="45909"/>
                </a:lnTo>
                <a:lnTo>
                  <a:pt x="377360" y="55155"/>
                </a:lnTo>
                <a:lnTo>
                  <a:pt x="396437" y="61996"/>
                </a:lnTo>
                <a:lnTo>
                  <a:pt x="422911" y="74773"/>
                </a:lnTo>
                <a:lnTo>
                  <a:pt x="445836" y="88613"/>
                </a:lnTo>
                <a:lnTo>
                  <a:pt x="459679" y="98827"/>
                </a:lnTo>
                <a:lnTo>
                  <a:pt x="481502" y="124787"/>
                </a:lnTo>
                <a:lnTo>
                  <a:pt x="486492" y="131716"/>
                </a:lnTo>
                <a:lnTo>
                  <a:pt x="492036" y="145765"/>
                </a:lnTo>
                <a:lnTo>
                  <a:pt x="497274" y="164945"/>
                </a:lnTo>
                <a:lnTo>
                  <a:pt x="499388" y="170394"/>
                </a:lnTo>
                <a:lnTo>
                  <a:pt x="500003" y="176409"/>
                </a:lnTo>
                <a:lnTo>
                  <a:pt x="498570" y="189441"/>
                </a:lnTo>
                <a:lnTo>
                  <a:pt x="493301" y="210166"/>
                </a:lnTo>
                <a:lnTo>
                  <a:pt x="486860" y="222171"/>
                </a:lnTo>
                <a:lnTo>
                  <a:pt x="477912" y="232799"/>
                </a:lnTo>
                <a:lnTo>
                  <a:pt x="452765" y="252556"/>
                </a:lnTo>
                <a:lnTo>
                  <a:pt x="437359" y="262178"/>
                </a:lnTo>
                <a:lnTo>
                  <a:pt x="417282" y="271746"/>
                </a:lnTo>
                <a:lnTo>
                  <a:pt x="397247" y="279173"/>
                </a:lnTo>
                <a:lnTo>
                  <a:pt x="376965" y="285914"/>
                </a:lnTo>
                <a:lnTo>
                  <a:pt x="354722" y="294202"/>
                </a:lnTo>
                <a:lnTo>
                  <a:pt x="331607" y="301060"/>
                </a:lnTo>
                <a:lnTo>
                  <a:pt x="308105" y="306754"/>
                </a:lnTo>
                <a:lnTo>
                  <a:pt x="284430" y="311930"/>
                </a:lnTo>
                <a:lnTo>
                  <a:pt x="260679" y="318994"/>
                </a:lnTo>
                <a:lnTo>
                  <a:pt x="237687" y="327425"/>
                </a:lnTo>
                <a:lnTo>
                  <a:pt x="216885" y="336463"/>
                </a:lnTo>
                <a:lnTo>
                  <a:pt x="197056" y="343656"/>
                </a:lnTo>
                <a:lnTo>
                  <a:pt x="177660" y="351085"/>
                </a:lnTo>
                <a:lnTo>
                  <a:pt x="158457" y="362325"/>
                </a:lnTo>
                <a:lnTo>
                  <a:pt x="133588" y="378248"/>
                </a:lnTo>
                <a:lnTo>
                  <a:pt x="114930" y="393020"/>
                </a:lnTo>
                <a:lnTo>
                  <a:pt x="99348" y="411244"/>
                </a:lnTo>
                <a:lnTo>
                  <a:pt x="88469" y="431724"/>
                </a:lnTo>
                <a:lnTo>
                  <a:pt x="84949" y="445790"/>
                </a:lnTo>
                <a:lnTo>
                  <a:pt x="84011" y="452874"/>
                </a:lnTo>
                <a:lnTo>
                  <a:pt x="85085" y="467096"/>
                </a:lnTo>
                <a:lnTo>
                  <a:pt x="92242" y="499421"/>
                </a:lnTo>
                <a:lnTo>
                  <a:pt x="102093" y="531471"/>
                </a:lnTo>
                <a:lnTo>
                  <a:pt x="114858" y="557482"/>
                </a:lnTo>
                <a:lnTo>
                  <a:pt x="173399" y="636961"/>
                </a:lnTo>
                <a:lnTo>
                  <a:pt x="197528" y="666765"/>
                </a:lnTo>
                <a:lnTo>
                  <a:pt x="218189" y="684617"/>
                </a:lnTo>
                <a:lnTo>
                  <a:pt x="246504" y="709781"/>
                </a:lnTo>
                <a:lnTo>
                  <a:pt x="267890" y="725056"/>
                </a:lnTo>
                <a:lnTo>
                  <a:pt x="282167" y="731998"/>
                </a:lnTo>
                <a:lnTo>
                  <a:pt x="296451" y="735613"/>
                </a:lnTo>
                <a:lnTo>
                  <a:pt x="317879" y="737648"/>
                </a:lnTo>
                <a:lnTo>
                  <a:pt x="325022" y="737934"/>
                </a:lnTo>
                <a:lnTo>
                  <a:pt x="331372" y="736537"/>
                </a:lnTo>
                <a:lnTo>
                  <a:pt x="342660" y="730751"/>
                </a:lnTo>
                <a:lnTo>
                  <a:pt x="357941" y="718569"/>
                </a:lnTo>
                <a:lnTo>
                  <a:pt x="372523" y="701113"/>
                </a:lnTo>
                <a:lnTo>
                  <a:pt x="383105" y="680860"/>
                </a:lnTo>
                <a:lnTo>
                  <a:pt x="391268" y="652193"/>
                </a:lnTo>
                <a:lnTo>
                  <a:pt x="405946" y="593406"/>
                </a:lnTo>
                <a:lnTo>
                  <a:pt x="409324" y="560928"/>
                </a:lnTo>
                <a:lnTo>
                  <a:pt x="410114" y="537874"/>
                </a:lnTo>
                <a:lnTo>
                  <a:pt x="409672" y="514398"/>
                </a:lnTo>
                <a:lnTo>
                  <a:pt x="406829" y="490735"/>
                </a:lnTo>
                <a:lnTo>
                  <a:pt x="398537" y="437503"/>
                </a:lnTo>
                <a:lnTo>
                  <a:pt x="372642" y="281294"/>
                </a:lnTo>
                <a:lnTo>
                  <a:pt x="369999" y="254842"/>
                </a:lnTo>
                <a:lnTo>
                  <a:pt x="368824" y="229063"/>
                </a:lnTo>
                <a:lnTo>
                  <a:pt x="368162" y="189361"/>
                </a:lnTo>
                <a:lnTo>
                  <a:pt x="368760" y="156784"/>
                </a:lnTo>
                <a:lnTo>
                  <a:pt x="371713" y="136798"/>
                </a:lnTo>
                <a:lnTo>
                  <a:pt x="377787" y="119449"/>
                </a:lnTo>
                <a:lnTo>
                  <a:pt x="390831" y="88908"/>
                </a:lnTo>
                <a:lnTo>
                  <a:pt x="400308" y="74352"/>
                </a:lnTo>
                <a:lnTo>
                  <a:pt x="406168" y="67137"/>
                </a:lnTo>
                <a:lnTo>
                  <a:pt x="419031" y="57002"/>
                </a:lnTo>
                <a:lnTo>
                  <a:pt x="433478" y="49853"/>
                </a:lnTo>
                <a:lnTo>
                  <a:pt x="459462" y="41365"/>
                </a:lnTo>
                <a:lnTo>
                  <a:pt x="477906" y="36288"/>
                </a:lnTo>
                <a:lnTo>
                  <a:pt x="498803" y="35619"/>
                </a:lnTo>
                <a:lnTo>
                  <a:pt x="521320" y="37968"/>
                </a:lnTo>
                <a:lnTo>
                  <a:pt x="544557" y="41658"/>
                </a:lnTo>
                <a:lnTo>
                  <a:pt x="568113" y="48060"/>
                </a:lnTo>
                <a:lnTo>
                  <a:pt x="591018" y="56991"/>
                </a:lnTo>
                <a:lnTo>
                  <a:pt x="611782" y="68897"/>
                </a:lnTo>
                <a:lnTo>
                  <a:pt x="645114" y="88988"/>
                </a:lnTo>
                <a:lnTo>
                  <a:pt x="664135" y="105079"/>
                </a:lnTo>
                <a:lnTo>
                  <a:pt x="688231" y="131988"/>
                </a:lnTo>
                <a:lnTo>
                  <a:pt x="710451" y="160070"/>
                </a:lnTo>
                <a:lnTo>
                  <a:pt x="724130" y="179798"/>
                </a:lnTo>
                <a:lnTo>
                  <a:pt x="739962" y="213218"/>
                </a:lnTo>
                <a:lnTo>
                  <a:pt x="747035" y="236492"/>
                </a:lnTo>
                <a:lnTo>
                  <a:pt x="752825" y="260065"/>
                </a:lnTo>
                <a:lnTo>
                  <a:pt x="757250" y="284565"/>
                </a:lnTo>
                <a:lnTo>
                  <a:pt x="759216" y="311329"/>
                </a:lnTo>
                <a:lnTo>
                  <a:pt x="760091" y="336982"/>
                </a:lnTo>
                <a:lnTo>
                  <a:pt x="758892" y="362407"/>
                </a:lnTo>
                <a:lnTo>
                  <a:pt x="753067" y="389582"/>
                </a:lnTo>
                <a:lnTo>
                  <a:pt x="747303" y="417535"/>
                </a:lnTo>
                <a:lnTo>
                  <a:pt x="740509" y="445039"/>
                </a:lnTo>
                <a:lnTo>
                  <a:pt x="729551" y="470493"/>
                </a:lnTo>
                <a:lnTo>
                  <a:pt x="718860" y="497151"/>
                </a:lnTo>
                <a:lnTo>
                  <a:pt x="708817" y="524874"/>
                </a:lnTo>
                <a:lnTo>
                  <a:pt x="684644" y="595720"/>
                </a:lnTo>
                <a:lnTo>
                  <a:pt x="672972" y="622128"/>
                </a:lnTo>
                <a:lnTo>
                  <a:pt x="660641" y="647095"/>
                </a:lnTo>
                <a:lnTo>
                  <a:pt x="649869" y="671420"/>
                </a:lnTo>
                <a:lnTo>
                  <a:pt x="634879" y="707427"/>
                </a:lnTo>
                <a:lnTo>
                  <a:pt x="627307" y="731308"/>
                </a:lnTo>
                <a:lnTo>
                  <a:pt x="615978" y="775184"/>
                </a:lnTo>
                <a:lnTo>
                  <a:pt x="616624" y="785976"/>
                </a:lnTo>
                <a:lnTo>
                  <a:pt x="626528" y="820128"/>
                </a:lnTo>
                <a:lnTo>
                  <a:pt x="631316" y="854588"/>
                </a:lnTo>
                <a:lnTo>
                  <a:pt x="636614" y="886054"/>
                </a:lnTo>
                <a:lnTo>
                  <a:pt x="638132" y="908593"/>
                </a:lnTo>
                <a:lnTo>
                  <a:pt x="638808" y="931839"/>
                </a:lnTo>
                <a:lnTo>
                  <a:pt x="639325" y="1013675"/>
                </a:lnTo>
                <a:lnTo>
                  <a:pt x="639344" y="1048585"/>
                </a:lnTo>
                <a:lnTo>
                  <a:pt x="637229" y="1059146"/>
                </a:lnTo>
                <a:lnTo>
                  <a:pt x="635553" y="1064184"/>
                </a:lnTo>
                <a:lnTo>
                  <a:pt x="632849" y="1068337"/>
                </a:lnTo>
                <a:lnTo>
                  <a:pt x="625611" y="1075068"/>
                </a:lnTo>
                <a:lnTo>
                  <a:pt x="621458" y="1077180"/>
                </a:lnTo>
                <a:lnTo>
                  <a:pt x="612611" y="1079528"/>
                </a:lnTo>
                <a:lnTo>
                  <a:pt x="587152" y="1081158"/>
                </a:lnTo>
                <a:lnTo>
                  <a:pt x="574080" y="1080502"/>
                </a:lnTo>
                <a:lnTo>
                  <a:pt x="552540" y="1074876"/>
                </a:lnTo>
                <a:lnTo>
                  <a:pt x="527196" y="1064301"/>
                </a:lnTo>
                <a:lnTo>
                  <a:pt x="503458" y="1054994"/>
                </a:lnTo>
                <a:lnTo>
                  <a:pt x="476669" y="1042536"/>
                </a:lnTo>
                <a:lnTo>
                  <a:pt x="429697" y="1019392"/>
                </a:lnTo>
                <a:lnTo>
                  <a:pt x="395793" y="995513"/>
                </a:lnTo>
                <a:lnTo>
                  <a:pt x="374996" y="984758"/>
                </a:lnTo>
                <a:lnTo>
                  <a:pt x="348560" y="965986"/>
                </a:lnTo>
                <a:lnTo>
                  <a:pt x="321853" y="945342"/>
                </a:lnTo>
                <a:lnTo>
                  <a:pt x="297624" y="927937"/>
                </a:lnTo>
                <a:lnTo>
                  <a:pt x="275365" y="908933"/>
                </a:lnTo>
                <a:lnTo>
                  <a:pt x="251418" y="881178"/>
                </a:lnTo>
                <a:lnTo>
                  <a:pt x="226698" y="852765"/>
                </a:lnTo>
                <a:lnTo>
                  <a:pt x="214647" y="838500"/>
                </a:lnTo>
                <a:lnTo>
                  <a:pt x="198708" y="824222"/>
                </a:lnTo>
                <a:lnTo>
                  <a:pt x="187391" y="807823"/>
                </a:lnTo>
                <a:lnTo>
                  <a:pt x="180508" y="790744"/>
                </a:lnTo>
                <a:lnTo>
                  <a:pt x="177450" y="775216"/>
                </a:lnTo>
                <a:lnTo>
                  <a:pt x="178206" y="760378"/>
                </a:lnTo>
                <a:lnTo>
                  <a:pt x="185161" y="727656"/>
                </a:lnTo>
                <a:lnTo>
                  <a:pt x="199881" y="695528"/>
                </a:lnTo>
                <a:lnTo>
                  <a:pt x="213418" y="669503"/>
                </a:lnTo>
                <a:lnTo>
                  <a:pt x="232215" y="638974"/>
                </a:lnTo>
                <a:lnTo>
                  <a:pt x="242499" y="625213"/>
                </a:lnTo>
                <a:lnTo>
                  <a:pt x="266387" y="601327"/>
                </a:lnTo>
                <a:lnTo>
                  <a:pt x="292282" y="571774"/>
                </a:lnTo>
                <a:lnTo>
                  <a:pt x="336626" y="526898"/>
                </a:lnTo>
                <a:lnTo>
                  <a:pt x="362817" y="497150"/>
                </a:lnTo>
                <a:lnTo>
                  <a:pt x="375157" y="485980"/>
                </a:lnTo>
                <a:lnTo>
                  <a:pt x="398131" y="461523"/>
                </a:lnTo>
                <a:lnTo>
                  <a:pt x="425364" y="437378"/>
                </a:lnTo>
                <a:lnTo>
                  <a:pt x="446563" y="416714"/>
                </a:lnTo>
                <a:lnTo>
                  <a:pt x="467925" y="391717"/>
                </a:lnTo>
                <a:lnTo>
                  <a:pt x="490774" y="359736"/>
                </a:lnTo>
                <a:lnTo>
                  <a:pt x="504926" y="332943"/>
                </a:lnTo>
                <a:lnTo>
                  <a:pt x="514499" y="304896"/>
                </a:lnTo>
                <a:lnTo>
                  <a:pt x="521569" y="275683"/>
                </a:lnTo>
                <a:lnTo>
                  <a:pt x="523222" y="243039"/>
                </a:lnTo>
                <a:lnTo>
                  <a:pt x="518244" y="212112"/>
                </a:lnTo>
                <a:lnTo>
                  <a:pt x="507068" y="178959"/>
                </a:lnTo>
                <a:lnTo>
                  <a:pt x="492909" y="147881"/>
                </a:lnTo>
                <a:lnTo>
                  <a:pt x="473984" y="115478"/>
                </a:lnTo>
                <a:lnTo>
                  <a:pt x="452502" y="89296"/>
                </a:lnTo>
                <a:lnTo>
                  <a:pt x="426382" y="63371"/>
                </a:lnTo>
                <a:lnTo>
                  <a:pt x="407906" y="50566"/>
                </a:lnTo>
                <a:lnTo>
                  <a:pt x="386994" y="39584"/>
                </a:lnTo>
                <a:lnTo>
                  <a:pt x="365265" y="30205"/>
                </a:lnTo>
                <a:lnTo>
                  <a:pt x="345024" y="23391"/>
                </a:lnTo>
                <a:lnTo>
                  <a:pt x="323328" y="17716"/>
                </a:lnTo>
                <a:lnTo>
                  <a:pt x="300456" y="13342"/>
                </a:lnTo>
                <a:lnTo>
                  <a:pt x="277062" y="11398"/>
                </a:lnTo>
                <a:lnTo>
                  <a:pt x="253435" y="12651"/>
                </a:lnTo>
                <a:lnTo>
                  <a:pt x="229705" y="15853"/>
                </a:lnTo>
                <a:lnTo>
                  <a:pt x="205930" y="19923"/>
                </a:lnTo>
                <a:lnTo>
                  <a:pt x="184250" y="26494"/>
                </a:lnTo>
                <a:lnTo>
                  <a:pt x="164031" y="35500"/>
                </a:lnTo>
                <a:lnTo>
                  <a:pt x="144462" y="47440"/>
                </a:lnTo>
                <a:lnTo>
                  <a:pt x="119387" y="67549"/>
                </a:lnTo>
                <a:lnTo>
                  <a:pt x="96876" y="92382"/>
                </a:lnTo>
                <a:lnTo>
                  <a:pt x="78918" y="123640"/>
                </a:lnTo>
                <a:lnTo>
                  <a:pt x="59749" y="154245"/>
                </a:lnTo>
                <a:lnTo>
                  <a:pt x="48108" y="178003"/>
                </a:lnTo>
                <a:lnTo>
                  <a:pt x="27699" y="228268"/>
                </a:lnTo>
                <a:lnTo>
                  <a:pt x="17988" y="254558"/>
                </a:lnTo>
                <a:lnTo>
                  <a:pt x="9969" y="282118"/>
                </a:lnTo>
                <a:lnTo>
                  <a:pt x="6404" y="310241"/>
                </a:lnTo>
                <a:lnTo>
                  <a:pt x="2703" y="338616"/>
                </a:lnTo>
                <a:lnTo>
                  <a:pt x="0" y="367102"/>
                </a:lnTo>
                <a:lnTo>
                  <a:pt x="1444" y="395637"/>
                </a:lnTo>
                <a:lnTo>
                  <a:pt x="2616" y="424194"/>
                </a:lnTo>
                <a:lnTo>
                  <a:pt x="3930" y="451968"/>
                </a:lnTo>
                <a:lnTo>
                  <a:pt x="7160" y="477541"/>
                </a:lnTo>
                <a:lnTo>
                  <a:pt x="13358" y="502136"/>
                </a:lnTo>
                <a:lnTo>
                  <a:pt x="20611" y="526296"/>
                </a:lnTo>
                <a:lnTo>
                  <a:pt x="26480" y="550263"/>
                </a:lnTo>
                <a:lnTo>
                  <a:pt x="35968" y="572028"/>
                </a:lnTo>
                <a:lnTo>
                  <a:pt x="52580" y="602131"/>
                </a:lnTo>
                <a:lnTo>
                  <a:pt x="63443" y="620745"/>
                </a:lnTo>
                <a:lnTo>
                  <a:pt x="76208" y="636955"/>
                </a:lnTo>
                <a:lnTo>
                  <a:pt x="91935" y="649980"/>
                </a:lnTo>
                <a:lnTo>
                  <a:pt x="114407" y="666238"/>
                </a:lnTo>
                <a:lnTo>
                  <a:pt x="120318" y="671277"/>
                </a:lnTo>
                <a:lnTo>
                  <a:pt x="126640" y="674636"/>
                </a:lnTo>
                <a:lnTo>
                  <a:pt x="140014" y="678369"/>
                </a:lnTo>
                <a:lnTo>
                  <a:pt x="157140" y="680471"/>
                </a:lnTo>
                <a:lnTo>
                  <a:pt x="162300" y="679178"/>
                </a:lnTo>
                <a:lnTo>
                  <a:pt x="172267" y="673508"/>
                </a:lnTo>
                <a:lnTo>
                  <a:pt x="179873" y="665697"/>
                </a:lnTo>
                <a:lnTo>
                  <a:pt x="185898" y="656140"/>
                </a:lnTo>
                <a:lnTo>
                  <a:pt x="196234" y="628485"/>
                </a:lnTo>
                <a:lnTo>
                  <a:pt x="200314" y="610232"/>
                </a:lnTo>
                <a:lnTo>
                  <a:pt x="202611" y="577644"/>
                </a:lnTo>
                <a:lnTo>
                  <a:pt x="203148" y="554563"/>
                </a:lnTo>
                <a:lnTo>
                  <a:pt x="205504" y="528960"/>
                </a:lnTo>
                <a:lnTo>
                  <a:pt x="208402" y="501705"/>
                </a:lnTo>
                <a:lnTo>
                  <a:pt x="209691" y="473717"/>
                </a:lnTo>
                <a:lnTo>
                  <a:pt x="208147" y="445403"/>
                </a:lnTo>
                <a:lnTo>
                  <a:pt x="205608" y="416150"/>
                </a:lnTo>
                <a:lnTo>
                  <a:pt x="204480" y="384628"/>
                </a:lnTo>
                <a:lnTo>
                  <a:pt x="206095" y="356331"/>
                </a:lnTo>
                <a:lnTo>
                  <a:pt x="208666" y="329731"/>
                </a:lnTo>
                <a:lnTo>
                  <a:pt x="209807" y="302034"/>
                </a:lnTo>
                <a:lnTo>
                  <a:pt x="212432" y="273850"/>
                </a:lnTo>
                <a:lnTo>
                  <a:pt x="216244" y="246241"/>
                </a:lnTo>
                <a:lnTo>
                  <a:pt x="220584" y="220742"/>
                </a:lnTo>
                <a:lnTo>
                  <a:pt x="227276" y="196180"/>
                </a:lnTo>
                <a:lnTo>
                  <a:pt x="235541" y="172034"/>
                </a:lnTo>
                <a:lnTo>
                  <a:pt x="244507" y="148074"/>
                </a:lnTo>
                <a:lnTo>
                  <a:pt x="262272" y="116064"/>
                </a:lnTo>
                <a:lnTo>
                  <a:pt x="282616" y="82679"/>
                </a:lnTo>
                <a:lnTo>
                  <a:pt x="307518" y="55237"/>
                </a:lnTo>
                <a:lnTo>
                  <a:pt x="325709" y="41660"/>
                </a:lnTo>
                <a:lnTo>
                  <a:pt x="345171" y="30334"/>
                </a:lnTo>
                <a:lnTo>
                  <a:pt x="367050" y="20008"/>
                </a:lnTo>
                <a:lnTo>
                  <a:pt x="390003" y="12244"/>
                </a:lnTo>
                <a:lnTo>
                  <a:pt x="413433" y="6148"/>
                </a:lnTo>
                <a:lnTo>
                  <a:pt x="437076" y="792"/>
                </a:lnTo>
                <a:lnTo>
                  <a:pt x="460813" y="0"/>
                </a:lnTo>
                <a:lnTo>
                  <a:pt x="484592" y="2293"/>
                </a:lnTo>
                <a:lnTo>
                  <a:pt x="508389" y="5958"/>
                </a:lnTo>
                <a:lnTo>
                  <a:pt x="530079" y="12350"/>
                </a:lnTo>
                <a:lnTo>
                  <a:pt x="551096" y="21276"/>
                </a:lnTo>
                <a:lnTo>
                  <a:pt x="573666" y="33181"/>
                </a:lnTo>
                <a:lnTo>
                  <a:pt x="592693" y="48526"/>
                </a:lnTo>
                <a:lnTo>
                  <a:pt x="656212" y="112410"/>
                </a:lnTo>
                <a:lnTo>
                  <a:pt x="670919" y="133481"/>
                </a:lnTo>
                <a:lnTo>
                  <a:pt x="682747" y="156074"/>
                </a:lnTo>
                <a:lnTo>
                  <a:pt x="693296" y="179345"/>
                </a:lnTo>
                <a:lnTo>
                  <a:pt x="699043" y="202917"/>
                </a:lnTo>
                <a:lnTo>
                  <a:pt x="701597" y="226622"/>
                </a:lnTo>
                <a:lnTo>
                  <a:pt x="702732" y="250387"/>
                </a:lnTo>
                <a:lnTo>
                  <a:pt x="701120" y="274178"/>
                </a:lnTo>
                <a:lnTo>
                  <a:pt x="696964" y="297982"/>
                </a:lnTo>
                <a:lnTo>
                  <a:pt x="689825" y="321790"/>
                </a:lnTo>
                <a:lnTo>
                  <a:pt x="676880" y="353714"/>
                </a:lnTo>
                <a:lnTo>
                  <a:pt x="659199" y="387074"/>
                </a:lnTo>
                <a:lnTo>
                  <a:pt x="635086" y="418301"/>
                </a:lnTo>
                <a:lnTo>
                  <a:pt x="607833" y="447662"/>
                </a:lnTo>
                <a:lnTo>
                  <a:pt x="586976" y="464779"/>
                </a:lnTo>
                <a:lnTo>
                  <a:pt x="563683" y="481118"/>
                </a:lnTo>
                <a:lnTo>
                  <a:pt x="537456" y="498963"/>
                </a:lnTo>
                <a:lnTo>
                  <a:pt x="523795" y="507373"/>
                </a:lnTo>
                <a:lnTo>
                  <a:pt x="509924" y="515361"/>
                </a:lnTo>
                <a:lnTo>
                  <a:pt x="481813" y="530586"/>
                </a:lnTo>
                <a:lnTo>
                  <a:pt x="410697" y="566956"/>
                </a:lnTo>
                <a:lnTo>
                  <a:pt x="282158" y="631347"/>
                </a:lnTo>
                <a:lnTo>
                  <a:pt x="255700" y="645635"/>
                </a:lnTo>
                <a:lnTo>
                  <a:pt x="218492" y="667067"/>
                </a:lnTo>
                <a:lnTo>
                  <a:pt x="195919" y="681355"/>
                </a:lnTo>
                <a:lnTo>
                  <a:pt x="169823" y="702787"/>
                </a:lnTo>
                <a:lnTo>
                  <a:pt x="147010" y="724218"/>
                </a:lnTo>
                <a:lnTo>
                  <a:pt x="126756" y="745649"/>
                </a:lnTo>
                <a:lnTo>
                  <a:pt x="118370" y="759937"/>
                </a:lnTo>
                <a:lnTo>
                  <a:pt x="114114" y="772108"/>
                </a:lnTo>
                <a:lnTo>
                  <a:pt x="111382" y="792856"/>
                </a:lnTo>
                <a:lnTo>
                  <a:pt x="114332" y="797758"/>
                </a:lnTo>
                <a:lnTo>
                  <a:pt x="126078" y="807438"/>
                </a:lnTo>
                <a:lnTo>
                  <a:pt x="148875" y="821678"/>
                </a:lnTo>
                <a:lnTo>
                  <a:pt x="161803" y="829975"/>
                </a:lnTo>
                <a:lnTo>
                  <a:pt x="177603" y="834721"/>
                </a:lnTo>
                <a:lnTo>
                  <a:pt x="204348" y="839510"/>
                </a:lnTo>
                <a:lnTo>
                  <a:pt x="222970" y="842928"/>
                </a:lnTo>
                <a:lnTo>
                  <a:pt x="241830" y="844446"/>
                </a:lnTo>
                <a:lnTo>
                  <a:pt x="260796" y="845122"/>
                </a:lnTo>
                <a:lnTo>
                  <a:pt x="280601" y="844628"/>
                </a:lnTo>
                <a:lnTo>
                  <a:pt x="302633" y="841763"/>
                </a:lnTo>
                <a:lnTo>
                  <a:pt x="327771" y="839960"/>
                </a:lnTo>
                <a:lnTo>
                  <a:pt x="354025" y="838365"/>
                </a:lnTo>
                <a:lnTo>
                  <a:pt x="378922" y="835011"/>
                </a:lnTo>
                <a:lnTo>
                  <a:pt x="403217" y="828757"/>
                </a:lnTo>
                <a:lnTo>
                  <a:pt x="424863" y="821480"/>
                </a:lnTo>
                <a:lnTo>
                  <a:pt x="448354" y="812126"/>
                </a:lnTo>
                <a:lnTo>
                  <a:pt x="502110" y="790553"/>
                </a:lnTo>
                <a:lnTo>
                  <a:pt x="523318" y="781217"/>
                </a:lnTo>
                <a:lnTo>
                  <a:pt x="544123" y="770982"/>
                </a:lnTo>
                <a:lnTo>
                  <a:pt x="566597" y="758496"/>
                </a:lnTo>
                <a:lnTo>
                  <a:pt x="585582" y="747125"/>
                </a:lnTo>
                <a:lnTo>
                  <a:pt x="611774" y="729682"/>
                </a:lnTo>
                <a:lnTo>
                  <a:pt x="637527" y="711550"/>
                </a:lnTo>
                <a:lnTo>
                  <a:pt x="667562" y="691200"/>
                </a:lnTo>
                <a:lnTo>
                  <a:pt x="685454" y="676688"/>
                </a:lnTo>
                <a:lnTo>
                  <a:pt x="715413" y="641875"/>
                </a:lnTo>
                <a:lnTo>
                  <a:pt x="729660" y="622816"/>
                </a:lnTo>
                <a:lnTo>
                  <a:pt x="737959" y="616179"/>
                </a:lnTo>
                <a:lnTo>
                  <a:pt x="740807" y="612505"/>
                </a:lnTo>
                <a:lnTo>
                  <a:pt x="742705" y="608467"/>
                </a:lnTo>
                <a:lnTo>
                  <a:pt x="745609" y="600542"/>
                </a:lnTo>
                <a:lnTo>
                  <a:pt x="750912" y="591618"/>
                </a:lnTo>
                <a:lnTo>
                  <a:pt x="753630" y="583946"/>
                </a:lnTo>
                <a:lnTo>
                  <a:pt x="759109" y="576646"/>
                </a:lnTo>
                <a:lnTo>
                  <a:pt x="784768" y="549448"/>
                </a:lnTo>
                <a:lnTo>
                  <a:pt x="805639" y="516994"/>
                </a:lnTo>
                <a:lnTo>
                  <a:pt x="816412" y="502745"/>
                </a:lnTo>
                <a:lnTo>
                  <a:pt x="826748" y="488470"/>
                </a:lnTo>
                <a:lnTo>
                  <a:pt x="848321" y="459752"/>
                </a:lnTo>
                <a:lnTo>
                  <a:pt x="857545" y="443098"/>
                </a:lnTo>
                <a:lnTo>
                  <a:pt x="870213" y="409562"/>
                </a:lnTo>
                <a:lnTo>
                  <a:pt x="873645" y="388364"/>
                </a:lnTo>
                <a:lnTo>
                  <a:pt x="872331" y="374131"/>
                </a:lnTo>
                <a:lnTo>
                  <a:pt x="865020" y="341798"/>
                </a:lnTo>
                <a:lnTo>
                  <a:pt x="854468" y="314222"/>
                </a:lnTo>
                <a:lnTo>
                  <a:pt x="841287" y="285943"/>
                </a:lnTo>
                <a:lnTo>
                  <a:pt x="823535" y="257456"/>
                </a:lnTo>
                <a:lnTo>
                  <a:pt x="803194" y="228907"/>
                </a:lnTo>
                <a:lnTo>
                  <a:pt x="782086" y="204132"/>
                </a:lnTo>
                <a:lnTo>
                  <a:pt x="756957" y="177918"/>
                </a:lnTo>
                <a:lnTo>
                  <a:pt x="736597" y="161537"/>
                </a:lnTo>
                <a:lnTo>
                  <a:pt x="714319" y="147112"/>
                </a:lnTo>
                <a:lnTo>
                  <a:pt x="691188" y="135410"/>
                </a:lnTo>
                <a:lnTo>
                  <a:pt x="665562" y="124917"/>
                </a:lnTo>
                <a:lnTo>
                  <a:pt x="639091" y="116550"/>
                </a:lnTo>
                <a:lnTo>
                  <a:pt x="603464" y="111045"/>
                </a:lnTo>
                <a:lnTo>
                  <a:pt x="593993" y="109061"/>
                </a:lnTo>
                <a:lnTo>
                  <a:pt x="567909" y="1027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316"/>
          <p:cNvSpPr/>
          <p:nvPr/>
        </p:nvSpPr>
        <p:spPr>
          <a:xfrm>
            <a:off x="1457350" y="2921793"/>
            <a:ext cx="164282" cy="221458"/>
          </a:xfrm>
          <a:custGeom>
            <a:avLst/>
            <a:gdLst/>
            <a:ahLst/>
            <a:cxnLst/>
            <a:rect l="0" t="0" r="0" b="0"/>
            <a:pathLst>
              <a:path w="164282" h="221458">
                <a:moveTo>
                  <a:pt x="7118" y="0"/>
                </a:moveTo>
                <a:lnTo>
                  <a:pt x="967" y="0"/>
                </a:lnTo>
                <a:lnTo>
                  <a:pt x="636" y="794"/>
                </a:lnTo>
                <a:lnTo>
                  <a:pt x="171" y="5704"/>
                </a:lnTo>
                <a:lnTo>
                  <a:pt x="62" y="9943"/>
                </a:lnTo>
                <a:lnTo>
                  <a:pt x="0" y="20585"/>
                </a:lnTo>
                <a:lnTo>
                  <a:pt x="785" y="24836"/>
                </a:lnTo>
                <a:lnTo>
                  <a:pt x="2103" y="29258"/>
                </a:lnTo>
                <a:lnTo>
                  <a:pt x="3774" y="33793"/>
                </a:lnTo>
                <a:lnTo>
                  <a:pt x="4889" y="39197"/>
                </a:lnTo>
                <a:lnTo>
                  <a:pt x="5632" y="45182"/>
                </a:lnTo>
                <a:lnTo>
                  <a:pt x="6127" y="51553"/>
                </a:lnTo>
                <a:lnTo>
                  <a:pt x="7251" y="58975"/>
                </a:lnTo>
                <a:lnTo>
                  <a:pt x="8795" y="67098"/>
                </a:lnTo>
                <a:lnTo>
                  <a:pt x="10617" y="75688"/>
                </a:lnTo>
                <a:lnTo>
                  <a:pt x="11832" y="84590"/>
                </a:lnTo>
                <a:lnTo>
                  <a:pt x="12642" y="93700"/>
                </a:lnTo>
                <a:lnTo>
                  <a:pt x="13182" y="102948"/>
                </a:lnTo>
                <a:lnTo>
                  <a:pt x="13782" y="119574"/>
                </a:lnTo>
                <a:lnTo>
                  <a:pt x="13942" y="127341"/>
                </a:lnTo>
                <a:lnTo>
                  <a:pt x="14842" y="134900"/>
                </a:lnTo>
                <a:lnTo>
                  <a:pt x="16236" y="142321"/>
                </a:lnTo>
                <a:lnTo>
                  <a:pt x="17960" y="149650"/>
                </a:lnTo>
                <a:lnTo>
                  <a:pt x="19108" y="156916"/>
                </a:lnTo>
                <a:lnTo>
                  <a:pt x="19874" y="164142"/>
                </a:lnTo>
                <a:lnTo>
                  <a:pt x="20384" y="171341"/>
                </a:lnTo>
                <a:lnTo>
                  <a:pt x="20725" y="177727"/>
                </a:lnTo>
                <a:lnTo>
                  <a:pt x="21103" y="189057"/>
                </a:lnTo>
                <a:lnTo>
                  <a:pt x="21346" y="203562"/>
                </a:lnTo>
                <a:lnTo>
                  <a:pt x="21405" y="214175"/>
                </a:lnTo>
                <a:lnTo>
                  <a:pt x="21406" y="200565"/>
                </a:lnTo>
                <a:lnTo>
                  <a:pt x="20612" y="195623"/>
                </a:lnTo>
                <a:lnTo>
                  <a:pt x="19289" y="189947"/>
                </a:lnTo>
                <a:lnTo>
                  <a:pt x="17613" y="183781"/>
                </a:lnTo>
                <a:lnTo>
                  <a:pt x="16496" y="177290"/>
                </a:lnTo>
                <a:lnTo>
                  <a:pt x="15751" y="170581"/>
                </a:lnTo>
                <a:lnTo>
                  <a:pt x="15255" y="163727"/>
                </a:lnTo>
                <a:lnTo>
                  <a:pt x="15718" y="156776"/>
                </a:lnTo>
                <a:lnTo>
                  <a:pt x="16820" y="149761"/>
                </a:lnTo>
                <a:lnTo>
                  <a:pt x="18348" y="142704"/>
                </a:lnTo>
                <a:lnTo>
                  <a:pt x="19368" y="134823"/>
                </a:lnTo>
                <a:lnTo>
                  <a:pt x="20047" y="126395"/>
                </a:lnTo>
                <a:lnTo>
                  <a:pt x="20500" y="117601"/>
                </a:lnTo>
                <a:lnTo>
                  <a:pt x="21596" y="110151"/>
                </a:lnTo>
                <a:lnTo>
                  <a:pt x="23120" y="103596"/>
                </a:lnTo>
                <a:lnTo>
                  <a:pt x="24930" y="97639"/>
                </a:lnTo>
                <a:lnTo>
                  <a:pt x="26930" y="92080"/>
                </a:lnTo>
                <a:lnTo>
                  <a:pt x="29057" y="86787"/>
                </a:lnTo>
                <a:lnTo>
                  <a:pt x="31269" y="81671"/>
                </a:lnTo>
                <a:lnTo>
                  <a:pt x="35844" y="71752"/>
                </a:lnTo>
                <a:lnTo>
                  <a:pt x="45248" y="52450"/>
                </a:lnTo>
                <a:lnTo>
                  <a:pt x="47619" y="48460"/>
                </a:lnTo>
                <a:lnTo>
                  <a:pt x="52371" y="41911"/>
                </a:lnTo>
                <a:lnTo>
                  <a:pt x="57128" y="36354"/>
                </a:lnTo>
                <a:lnTo>
                  <a:pt x="61889" y="31239"/>
                </a:lnTo>
                <a:lnTo>
                  <a:pt x="66650" y="26320"/>
                </a:lnTo>
                <a:lnTo>
                  <a:pt x="69825" y="24690"/>
                </a:lnTo>
                <a:lnTo>
                  <a:pt x="73529" y="23604"/>
                </a:lnTo>
                <a:lnTo>
                  <a:pt x="77586" y="22880"/>
                </a:lnTo>
                <a:lnTo>
                  <a:pt x="81084" y="22397"/>
                </a:lnTo>
                <a:lnTo>
                  <a:pt x="84210" y="22075"/>
                </a:lnTo>
                <a:lnTo>
                  <a:pt x="87088" y="21861"/>
                </a:lnTo>
                <a:lnTo>
                  <a:pt x="90594" y="22511"/>
                </a:lnTo>
                <a:lnTo>
                  <a:pt x="94519" y="23739"/>
                </a:lnTo>
                <a:lnTo>
                  <a:pt x="98723" y="25351"/>
                </a:lnTo>
                <a:lnTo>
                  <a:pt x="102319" y="27220"/>
                </a:lnTo>
                <a:lnTo>
                  <a:pt x="105511" y="29259"/>
                </a:lnTo>
                <a:lnTo>
                  <a:pt x="108432" y="31412"/>
                </a:lnTo>
                <a:lnTo>
                  <a:pt x="111173" y="33642"/>
                </a:lnTo>
                <a:lnTo>
                  <a:pt x="113794" y="35922"/>
                </a:lnTo>
                <a:lnTo>
                  <a:pt x="116336" y="38235"/>
                </a:lnTo>
                <a:lnTo>
                  <a:pt x="121276" y="45040"/>
                </a:lnTo>
                <a:lnTo>
                  <a:pt x="123705" y="49076"/>
                </a:lnTo>
                <a:lnTo>
                  <a:pt x="126911" y="53355"/>
                </a:lnTo>
                <a:lnTo>
                  <a:pt x="130637" y="57795"/>
                </a:lnTo>
                <a:lnTo>
                  <a:pt x="134707" y="62343"/>
                </a:lnTo>
                <a:lnTo>
                  <a:pt x="137422" y="67756"/>
                </a:lnTo>
                <a:lnTo>
                  <a:pt x="139231" y="73746"/>
                </a:lnTo>
                <a:lnTo>
                  <a:pt x="140437" y="80120"/>
                </a:lnTo>
                <a:lnTo>
                  <a:pt x="142035" y="86751"/>
                </a:lnTo>
                <a:lnTo>
                  <a:pt x="143894" y="93553"/>
                </a:lnTo>
                <a:lnTo>
                  <a:pt x="145927" y="100469"/>
                </a:lnTo>
                <a:lnTo>
                  <a:pt x="147283" y="107461"/>
                </a:lnTo>
                <a:lnTo>
                  <a:pt x="148186" y="114503"/>
                </a:lnTo>
                <a:lnTo>
                  <a:pt x="148789" y="121579"/>
                </a:lnTo>
                <a:lnTo>
                  <a:pt x="149190" y="127884"/>
                </a:lnTo>
                <a:lnTo>
                  <a:pt x="149636" y="139123"/>
                </a:lnTo>
                <a:lnTo>
                  <a:pt x="150549" y="145136"/>
                </a:lnTo>
                <a:lnTo>
                  <a:pt x="151951" y="151526"/>
                </a:lnTo>
                <a:lnTo>
                  <a:pt x="153680" y="158168"/>
                </a:lnTo>
                <a:lnTo>
                  <a:pt x="154832" y="164183"/>
                </a:lnTo>
                <a:lnTo>
                  <a:pt x="155601" y="169781"/>
                </a:lnTo>
                <a:lnTo>
                  <a:pt x="156113" y="175099"/>
                </a:lnTo>
                <a:lnTo>
                  <a:pt x="156454" y="180233"/>
                </a:lnTo>
                <a:lnTo>
                  <a:pt x="156682" y="185243"/>
                </a:lnTo>
                <a:lnTo>
                  <a:pt x="156833" y="190170"/>
                </a:lnTo>
                <a:lnTo>
                  <a:pt x="157728" y="195043"/>
                </a:lnTo>
                <a:lnTo>
                  <a:pt x="159119" y="199879"/>
                </a:lnTo>
                <a:lnTo>
                  <a:pt x="160839" y="204690"/>
                </a:lnTo>
                <a:lnTo>
                  <a:pt x="161987" y="208692"/>
                </a:lnTo>
                <a:lnTo>
                  <a:pt x="163261" y="215254"/>
                </a:lnTo>
                <a:lnTo>
                  <a:pt x="164281" y="2214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317"/>
          <p:cNvSpPr/>
          <p:nvPr/>
        </p:nvSpPr>
        <p:spPr>
          <a:xfrm>
            <a:off x="1685925" y="2986087"/>
            <a:ext cx="185738" cy="178595"/>
          </a:xfrm>
          <a:custGeom>
            <a:avLst/>
            <a:gdLst/>
            <a:ahLst/>
            <a:cxnLst/>
            <a:rect l="0" t="0" r="0" b="0"/>
            <a:pathLst>
              <a:path w="185738" h="178595">
                <a:moveTo>
                  <a:pt x="0" y="0"/>
                </a:moveTo>
                <a:lnTo>
                  <a:pt x="0" y="64760"/>
                </a:lnTo>
                <a:lnTo>
                  <a:pt x="793" y="70954"/>
                </a:lnTo>
                <a:lnTo>
                  <a:pt x="2116" y="76672"/>
                </a:lnTo>
                <a:lnTo>
                  <a:pt x="7771" y="94420"/>
                </a:lnTo>
                <a:lnTo>
                  <a:pt x="9943" y="101047"/>
                </a:lnTo>
                <a:lnTo>
                  <a:pt x="11391" y="107052"/>
                </a:lnTo>
                <a:lnTo>
                  <a:pt x="12356" y="112643"/>
                </a:lnTo>
                <a:lnTo>
                  <a:pt x="13000" y="117958"/>
                </a:lnTo>
                <a:lnTo>
                  <a:pt x="15016" y="123089"/>
                </a:lnTo>
                <a:lnTo>
                  <a:pt x="17948" y="128097"/>
                </a:lnTo>
                <a:lnTo>
                  <a:pt x="21490" y="133023"/>
                </a:lnTo>
                <a:lnTo>
                  <a:pt x="24645" y="137101"/>
                </a:lnTo>
                <a:lnTo>
                  <a:pt x="27543" y="140613"/>
                </a:lnTo>
                <a:lnTo>
                  <a:pt x="30268" y="143748"/>
                </a:lnTo>
                <a:lnTo>
                  <a:pt x="32878" y="146632"/>
                </a:lnTo>
                <a:lnTo>
                  <a:pt x="37896" y="151953"/>
                </a:lnTo>
                <a:lnTo>
                  <a:pt x="40345" y="153690"/>
                </a:lnTo>
                <a:lnTo>
                  <a:pt x="45183" y="155619"/>
                </a:lnTo>
                <a:lnTo>
                  <a:pt x="47584" y="155340"/>
                </a:lnTo>
                <a:lnTo>
                  <a:pt x="49979" y="154360"/>
                </a:lnTo>
                <a:lnTo>
                  <a:pt x="54756" y="151155"/>
                </a:lnTo>
                <a:lnTo>
                  <a:pt x="59526" y="147084"/>
                </a:lnTo>
                <a:lnTo>
                  <a:pt x="66408" y="140513"/>
                </a:lnTo>
                <a:lnTo>
                  <a:pt x="70465" y="136538"/>
                </a:lnTo>
                <a:lnTo>
                  <a:pt x="73964" y="132300"/>
                </a:lnTo>
                <a:lnTo>
                  <a:pt x="77091" y="127888"/>
                </a:lnTo>
                <a:lnTo>
                  <a:pt x="79968" y="123358"/>
                </a:lnTo>
                <a:lnTo>
                  <a:pt x="82681" y="117958"/>
                </a:lnTo>
                <a:lnTo>
                  <a:pt x="85283" y="111976"/>
                </a:lnTo>
                <a:lnTo>
                  <a:pt x="87811" y="105607"/>
                </a:lnTo>
                <a:lnTo>
                  <a:pt x="89497" y="98980"/>
                </a:lnTo>
                <a:lnTo>
                  <a:pt x="90621" y="92180"/>
                </a:lnTo>
                <a:lnTo>
                  <a:pt x="91370" y="85266"/>
                </a:lnTo>
                <a:lnTo>
                  <a:pt x="92663" y="78275"/>
                </a:lnTo>
                <a:lnTo>
                  <a:pt x="94319" y="71233"/>
                </a:lnTo>
                <a:lnTo>
                  <a:pt x="96217" y="64158"/>
                </a:lnTo>
                <a:lnTo>
                  <a:pt x="97482" y="57060"/>
                </a:lnTo>
                <a:lnTo>
                  <a:pt x="98325" y="49946"/>
                </a:lnTo>
                <a:lnTo>
                  <a:pt x="98887" y="42822"/>
                </a:lnTo>
                <a:lnTo>
                  <a:pt x="100056" y="36486"/>
                </a:lnTo>
                <a:lnTo>
                  <a:pt x="101629" y="30674"/>
                </a:lnTo>
                <a:lnTo>
                  <a:pt x="103471" y="25212"/>
                </a:lnTo>
                <a:lnTo>
                  <a:pt x="104699" y="20777"/>
                </a:lnTo>
                <a:lnTo>
                  <a:pt x="105518" y="17026"/>
                </a:lnTo>
                <a:lnTo>
                  <a:pt x="106064" y="13732"/>
                </a:lnTo>
                <a:lnTo>
                  <a:pt x="106428" y="10742"/>
                </a:lnTo>
                <a:lnTo>
                  <a:pt x="106832" y="5304"/>
                </a:lnTo>
                <a:lnTo>
                  <a:pt x="107147" y="138"/>
                </a:lnTo>
                <a:lnTo>
                  <a:pt x="107155" y="13748"/>
                </a:lnTo>
                <a:lnTo>
                  <a:pt x="107949" y="17896"/>
                </a:lnTo>
                <a:lnTo>
                  <a:pt x="109272" y="22250"/>
                </a:lnTo>
                <a:lnTo>
                  <a:pt x="110948" y="26739"/>
                </a:lnTo>
                <a:lnTo>
                  <a:pt x="117099" y="44435"/>
                </a:lnTo>
                <a:lnTo>
                  <a:pt x="138123" y="107197"/>
                </a:lnTo>
                <a:lnTo>
                  <a:pt x="140501" y="113534"/>
                </a:lnTo>
                <a:lnTo>
                  <a:pt x="142879" y="119345"/>
                </a:lnTo>
                <a:lnTo>
                  <a:pt x="145259" y="124807"/>
                </a:lnTo>
                <a:lnTo>
                  <a:pt x="148433" y="130036"/>
                </a:lnTo>
                <a:lnTo>
                  <a:pt x="152137" y="135110"/>
                </a:lnTo>
                <a:lnTo>
                  <a:pt x="156193" y="140079"/>
                </a:lnTo>
                <a:lnTo>
                  <a:pt x="158897" y="144980"/>
                </a:lnTo>
                <a:lnTo>
                  <a:pt x="160700" y="149835"/>
                </a:lnTo>
                <a:lnTo>
                  <a:pt x="161902" y="154659"/>
                </a:lnTo>
                <a:lnTo>
                  <a:pt x="163497" y="158668"/>
                </a:lnTo>
                <a:lnTo>
                  <a:pt x="165354" y="162135"/>
                </a:lnTo>
                <a:lnTo>
                  <a:pt x="167386" y="165240"/>
                </a:lnTo>
                <a:lnTo>
                  <a:pt x="171760" y="170807"/>
                </a:lnTo>
                <a:lnTo>
                  <a:pt x="177244" y="177056"/>
                </a:lnTo>
                <a:lnTo>
                  <a:pt x="178487" y="177568"/>
                </a:lnTo>
                <a:lnTo>
                  <a:pt x="180110" y="177910"/>
                </a:lnTo>
                <a:lnTo>
                  <a:pt x="185737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318"/>
          <p:cNvSpPr/>
          <p:nvPr/>
        </p:nvSpPr>
        <p:spPr>
          <a:xfrm>
            <a:off x="1917907" y="3000401"/>
            <a:ext cx="118062" cy="149538"/>
          </a:xfrm>
          <a:custGeom>
            <a:avLst/>
            <a:gdLst/>
            <a:ahLst/>
            <a:cxnLst/>
            <a:rect l="0" t="0" r="0" b="0"/>
            <a:pathLst>
              <a:path w="118062" h="149538">
                <a:moveTo>
                  <a:pt x="96630" y="7117"/>
                </a:moveTo>
                <a:lnTo>
                  <a:pt x="84329" y="967"/>
                </a:lnTo>
                <a:lnTo>
                  <a:pt x="82079" y="635"/>
                </a:lnTo>
                <a:lnTo>
                  <a:pt x="78992" y="415"/>
                </a:lnTo>
                <a:lnTo>
                  <a:pt x="75346" y="268"/>
                </a:lnTo>
                <a:lnTo>
                  <a:pt x="67062" y="104"/>
                </a:lnTo>
                <a:lnTo>
                  <a:pt x="52601" y="0"/>
                </a:lnTo>
                <a:lnTo>
                  <a:pt x="49815" y="784"/>
                </a:lnTo>
                <a:lnTo>
                  <a:pt x="47164" y="2102"/>
                </a:lnTo>
                <a:lnTo>
                  <a:pt x="44603" y="3774"/>
                </a:lnTo>
                <a:lnTo>
                  <a:pt x="41308" y="6476"/>
                </a:lnTo>
                <a:lnTo>
                  <a:pt x="37524" y="9865"/>
                </a:lnTo>
                <a:lnTo>
                  <a:pt x="33413" y="13711"/>
                </a:lnTo>
                <a:lnTo>
                  <a:pt x="29085" y="17070"/>
                </a:lnTo>
                <a:lnTo>
                  <a:pt x="24613" y="20102"/>
                </a:lnTo>
                <a:lnTo>
                  <a:pt x="20044" y="22918"/>
                </a:lnTo>
                <a:lnTo>
                  <a:pt x="16204" y="26382"/>
                </a:lnTo>
                <a:lnTo>
                  <a:pt x="12850" y="30279"/>
                </a:lnTo>
                <a:lnTo>
                  <a:pt x="9821" y="34465"/>
                </a:lnTo>
                <a:lnTo>
                  <a:pt x="7801" y="38843"/>
                </a:lnTo>
                <a:lnTo>
                  <a:pt x="6454" y="43349"/>
                </a:lnTo>
                <a:lnTo>
                  <a:pt x="5557" y="47940"/>
                </a:lnTo>
                <a:lnTo>
                  <a:pt x="4164" y="52589"/>
                </a:lnTo>
                <a:lnTo>
                  <a:pt x="2443" y="57276"/>
                </a:lnTo>
                <a:lnTo>
                  <a:pt x="501" y="61988"/>
                </a:lnTo>
                <a:lnTo>
                  <a:pt x="0" y="67510"/>
                </a:lnTo>
                <a:lnTo>
                  <a:pt x="460" y="73573"/>
                </a:lnTo>
                <a:lnTo>
                  <a:pt x="1561" y="79996"/>
                </a:lnTo>
                <a:lnTo>
                  <a:pt x="3088" y="85866"/>
                </a:lnTo>
                <a:lnTo>
                  <a:pt x="4900" y="91366"/>
                </a:lnTo>
                <a:lnTo>
                  <a:pt x="6902" y="96621"/>
                </a:lnTo>
                <a:lnTo>
                  <a:pt x="9030" y="101711"/>
                </a:lnTo>
                <a:lnTo>
                  <a:pt x="11243" y="106692"/>
                </a:lnTo>
                <a:lnTo>
                  <a:pt x="13511" y="111601"/>
                </a:lnTo>
                <a:lnTo>
                  <a:pt x="16611" y="116461"/>
                </a:lnTo>
                <a:lnTo>
                  <a:pt x="20266" y="121287"/>
                </a:lnTo>
                <a:lnTo>
                  <a:pt x="24289" y="126093"/>
                </a:lnTo>
                <a:lnTo>
                  <a:pt x="28559" y="130091"/>
                </a:lnTo>
                <a:lnTo>
                  <a:pt x="32993" y="133550"/>
                </a:lnTo>
                <a:lnTo>
                  <a:pt x="37537" y="136649"/>
                </a:lnTo>
                <a:lnTo>
                  <a:pt x="42947" y="139510"/>
                </a:lnTo>
                <a:lnTo>
                  <a:pt x="48935" y="142210"/>
                </a:lnTo>
                <a:lnTo>
                  <a:pt x="55308" y="144804"/>
                </a:lnTo>
                <a:lnTo>
                  <a:pt x="61145" y="146534"/>
                </a:lnTo>
                <a:lnTo>
                  <a:pt x="66623" y="147686"/>
                </a:lnTo>
                <a:lnTo>
                  <a:pt x="71863" y="148455"/>
                </a:lnTo>
                <a:lnTo>
                  <a:pt x="76944" y="148967"/>
                </a:lnTo>
                <a:lnTo>
                  <a:pt x="81918" y="149309"/>
                </a:lnTo>
                <a:lnTo>
                  <a:pt x="86822" y="149537"/>
                </a:lnTo>
                <a:lnTo>
                  <a:pt x="91679" y="148895"/>
                </a:lnTo>
                <a:lnTo>
                  <a:pt x="96504" y="147673"/>
                </a:lnTo>
                <a:lnTo>
                  <a:pt x="101309" y="146065"/>
                </a:lnTo>
                <a:lnTo>
                  <a:pt x="105305" y="144993"/>
                </a:lnTo>
                <a:lnTo>
                  <a:pt x="108764" y="144278"/>
                </a:lnTo>
                <a:lnTo>
                  <a:pt x="118061" y="1428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319"/>
          <p:cNvSpPr/>
          <p:nvPr/>
        </p:nvSpPr>
        <p:spPr>
          <a:xfrm>
            <a:off x="2121693" y="2928937"/>
            <a:ext cx="42864" cy="264320"/>
          </a:xfrm>
          <a:custGeom>
            <a:avLst/>
            <a:gdLst/>
            <a:ahLst/>
            <a:cxnLst/>
            <a:rect l="0" t="0" r="0" b="0"/>
            <a:pathLst>
              <a:path w="42864" h="264320">
                <a:moveTo>
                  <a:pt x="0" y="0"/>
                </a:moveTo>
                <a:lnTo>
                  <a:pt x="0" y="37378"/>
                </a:lnTo>
                <a:lnTo>
                  <a:pt x="794" y="43968"/>
                </a:lnTo>
                <a:lnTo>
                  <a:pt x="2117" y="50744"/>
                </a:lnTo>
                <a:lnTo>
                  <a:pt x="3793" y="57642"/>
                </a:lnTo>
                <a:lnTo>
                  <a:pt x="4910" y="65415"/>
                </a:lnTo>
                <a:lnTo>
                  <a:pt x="5655" y="73773"/>
                </a:lnTo>
                <a:lnTo>
                  <a:pt x="6151" y="82519"/>
                </a:lnTo>
                <a:lnTo>
                  <a:pt x="7276" y="91525"/>
                </a:lnTo>
                <a:lnTo>
                  <a:pt x="8819" y="100704"/>
                </a:lnTo>
                <a:lnTo>
                  <a:pt x="10642" y="109999"/>
                </a:lnTo>
                <a:lnTo>
                  <a:pt x="14784" y="128793"/>
                </a:lnTo>
                <a:lnTo>
                  <a:pt x="17000" y="138249"/>
                </a:lnTo>
                <a:lnTo>
                  <a:pt x="18477" y="146935"/>
                </a:lnTo>
                <a:lnTo>
                  <a:pt x="19462" y="155107"/>
                </a:lnTo>
                <a:lnTo>
                  <a:pt x="20119" y="162936"/>
                </a:lnTo>
                <a:lnTo>
                  <a:pt x="21350" y="170536"/>
                </a:lnTo>
                <a:lnTo>
                  <a:pt x="22965" y="177984"/>
                </a:lnTo>
                <a:lnTo>
                  <a:pt x="24835" y="185331"/>
                </a:lnTo>
                <a:lnTo>
                  <a:pt x="26876" y="192611"/>
                </a:lnTo>
                <a:lnTo>
                  <a:pt x="31260" y="207049"/>
                </a:lnTo>
                <a:lnTo>
                  <a:pt x="32746" y="213439"/>
                </a:lnTo>
                <a:lnTo>
                  <a:pt x="33737" y="219286"/>
                </a:lnTo>
                <a:lnTo>
                  <a:pt x="34398" y="224772"/>
                </a:lnTo>
                <a:lnTo>
                  <a:pt x="35632" y="230017"/>
                </a:lnTo>
                <a:lnTo>
                  <a:pt x="37248" y="235101"/>
                </a:lnTo>
                <a:lnTo>
                  <a:pt x="39120" y="240078"/>
                </a:lnTo>
                <a:lnTo>
                  <a:pt x="40368" y="244189"/>
                </a:lnTo>
                <a:lnTo>
                  <a:pt x="41199" y="247724"/>
                </a:lnTo>
                <a:lnTo>
                  <a:pt x="42534" y="255308"/>
                </a:lnTo>
                <a:lnTo>
                  <a:pt x="42717" y="258462"/>
                </a:lnTo>
                <a:lnTo>
                  <a:pt x="42863" y="2643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320"/>
          <p:cNvSpPr/>
          <p:nvPr/>
        </p:nvSpPr>
        <p:spPr>
          <a:xfrm>
            <a:off x="2250281" y="3064668"/>
            <a:ext cx="107157" cy="42864"/>
          </a:xfrm>
          <a:custGeom>
            <a:avLst/>
            <a:gdLst/>
            <a:ahLst/>
            <a:cxnLst/>
            <a:rect l="0" t="0" r="0" b="0"/>
            <a:pathLst>
              <a:path w="107157" h="42864">
                <a:moveTo>
                  <a:pt x="0" y="42863"/>
                </a:moveTo>
                <a:lnTo>
                  <a:pt x="13735" y="42863"/>
                </a:lnTo>
                <a:lnTo>
                  <a:pt x="17888" y="42069"/>
                </a:lnTo>
                <a:lnTo>
                  <a:pt x="22244" y="40747"/>
                </a:lnTo>
                <a:lnTo>
                  <a:pt x="26736" y="39071"/>
                </a:lnTo>
                <a:lnTo>
                  <a:pt x="31317" y="37954"/>
                </a:lnTo>
                <a:lnTo>
                  <a:pt x="35959" y="37209"/>
                </a:lnTo>
                <a:lnTo>
                  <a:pt x="40642" y="36712"/>
                </a:lnTo>
                <a:lnTo>
                  <a:pt x="45351" y="35587"/>
                </a:lnTo>
                <a:lnTo>
                  <a:pt x="50077" y="34044"/>
                </a:lnTo>
                <a:lnTo>
                  <a:pt x="54816" y="32221"/>
                </a:lnTo>
                <a:lnTo>
                  <a:pt x="59563" y="30212"/>
                </a:lnTo>
                <a:lnTo>
                  <a:pt x="69070" y="25863"/>
                </a:lnTo>
                <a:lnTo>
                  <a:pt x="73828" y="22798"/>
                </a:lnTo>
                <a:lnTo>
                  <a:pt x="78587" y="19168"/>
                </a:lnTo>
                <a:lnTo>
                  <a:pt x="83348" y="15160"/>
                </a:lnTo>
                <a:lnTo>
                  <a:pt x="87315" y="11694"/>
                </a:lnTo>
                <a:lnTo>
                  <a:pt x="93840" y="5727"/>
                </a:lnTo>
                <a:lnTo>
                  <a:pt x="96691" y="3818"/>
                </a:lnTo>
                <a:lnTo>
                  <a:pt x="99386" y="2546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321"/>
          <p:cNvSpPr/>
          <p:nvPr/>
        </p:nvSpPr>
        <p:spPr>
          <a:xfrm>
            <a:off x="2251729" y="3014956"/>
            <a:ext cx="119997" cy="185445"/>
          </a:xfrm>
          <a:custGeom>
            <a:avLst/>
            <a:gdLst/>
            <a:ahLst/>
            <a:cxnLst/>
            <a:rect l="0" t="0" r="0" b="0"/>
            <a:pathLst>
              <a:path w="119997" h="185445">
                <a:moveTo>
                  <a:pt x="119996" y="6850"/>
                </a:moveTo>
                <a:lnTo>
                  <a:pt x="116203" y="6850"/>
                </a:lnTo>
                <a:lnTo>
                  <a:pt x="113499" y="6056"/>
                </a:lnTo>
                <a:lnTo>
                  <a:pt x="110108" y="4733"/>
                </a:lnTo>
                <a:lnTo>
                  <a:pt x="106260" y="3057"/>
                </a:lnTo>
                <a:lnTo>
                  <a:pt x="102107" y="1940"/>
                </a:lnTo>
                <a:lnTo>
                  <a:pt x="97752" y="1196"/>
                </a:lnTo>
                <a:lnTo>
                  <a:pt x="93260" y="699"/>
                </a:lnTo>
                <a:lnTo>
                  <a:pt x="87884" y="368"/>
                </a:lnTo>
                <a:lnTo>
                  <a:pt x="75561" y="0"/>
                </a:lnTo>
                <a:lnTo>
                  <a:pt x="69735" y="696"/>
                </a:lnTo>
                <a:lnTo>
                  <a:pt x="64264" y="1953"/>
                </a:lnTo>
                <a:lnTo>
                  <a:pt x="59028" y="3585"/>
                </a:lnTo>
                <a:lnTo>
                  <a:pt x="53951" y="5467"/>
                </a:lnTo>
                <a:lnTo>
                  <a:pt x="48978" y="7516"/>
                </a:lnTo>
                <a:lnTo>
                  <a:pt x="44075" y="9675"/>
                </a:lnTo>
                <a:lnTo>
                  <a:pt x="39220" y="12702"/>
                </a:lnTo>
                <a:lnTo>
                  <a:pt x="34395" y="16307"/>
                </a:lnTo>
                <a:lnTo>
                  <a:pt x="29591" y="20299"/>
                </a:lnTo>
                <a:lnTo>
                  <a:pt x="25594" y="25341"/>
                </a:lnTo>
                <a:lnTo>
                  <a:pt x="22137" y="31083"/>
                </a:lnTo>
                <a:lnTo>
                  <a:pt x="3440" y="68508"/>
                </a:lnTo>
                <a:lnTo>
                  <a:pt x="1811" y="74149"/>
                </a:lnTo>
                <a:lnTo>
                  <a:pt x="724" y="80291"/>
                </a:lnTo>
                <a:lnTo>
                  <a:pt x="0" y="86767"/>
                </a:lnTo>
                <a:lnTo>
                  <a:pt x="311" y="92672"/>
                </a:lnTo>
                <a:lnTo>
                  <a:pt x="1312" y="98196"/>
                </a:lnTo>
                <a:lnTo>
                  <a:pt x="2773" y="103466"/>
                </a:lnTo>
                <a:lnTo>
                  <a:pt x="6513" y="115672"/>
                </a:lnTo>
                <a:lnTo>
                  <a:pt x="8622" y="122260"/>
                </a:lnTo>
                <a:lnTo>
                  <a:pt x="11615" y="128240"/>
                </a:lnTo>
                <a:lnTo>
                  <a:pt x="15198" y="133814"/>
                </a:lnTo>
                <a:lnTo>
                  <a:pt x="19174" y="139118"/>
                </a:lnTo>
                <a:lnTo>
                  <a:pt x="23413" y="144241"/>
                </a:lnTo>
                <a:lnTo>
                  <a:pt x="27826" y="149244"/>
                </a:lnTo>
                <a:lnTo>
                  <a:pt x="32355" y="154167"/>
                </a:lnTo>
                <a:lnTo>
                  <a:pt x="36962" y="158242"/>
                </a:lnTo>
                <a:lnTo>
                  <a:pt x="41621" y="161753"/>
                </a:lnTo>
                <a:lnTo>
                  <a:pt x="46315" y="164887"/>
                </a:lnTo>
                <a:lnTo>
                  <a:pt x="51031" y="167771"/>
                </a:lnTo>
                <a:lnTo>
                  <a:pt x="55763" y="170487"/>
                </a:lnTo>
                <a:lnTo>
                  <a:pt x="60505" y="173091"/>
                </a:lnTo>
                <a:lnTo>
                  <a:pt x="66842" y="175621"/>
                </a:lnTo>
                <a:lnTo>
                  <a:pt x="74241" y="178102"/>
                </a:lnTo>
                <a:lnTo>
                  <a:pt x="98564" y="1854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322"/>
          <p:cNvSpPr/>
          <p:nvPr/>
        </p:nvSpPr>
        <p:spPr>
          <a:xfrm>
            <a:off x="2436018" y="3037551"/>
            <a:ext cx="214314" cy="148562"/>
          </a:xfrm>
          <a:custGeom>
            <a:avLst/>
            <a:gdLst/>
            <a:ahLst/>
            <a:cxnLst/>
            <a:rect l="0" t="0" r="0" b="0"/>
            <a:pathLst>
              <a:path w="214314" h="148562">
                <a:moveTo>
                  <a:pt x="0" y="12830"/>
                </a:moveTo>
                <a:lnTo>
                  <a:pt x="0" y="22773"/>
                </a:lnTo>
                <a:lnTo>
                  <a:pt x="794" y="25015"/>
                </a:lnTo>
                <a:lnTo>
                  <a:pt x="3793" y="29622"/>
                </a:lnTo>
                <a:lnTo>
                  <a:pt x="5704" y="32756"/>
                </a:lnTo>
                <a:lnTo>
                  <a:pt x="7771" y="36433"/>
                </a:lnTo>
                <a:lnTo>
                  <a:pt x="12186" y="44752"/>
                </a:lnTo>
                <a:lnTo>
                  <a:pt x="30967" y="81924"/>
                </a:lnTo>
                <a:lnTo>
                  <a:pt x="34139" y="86674"/>
                </a:lnTo>
                <a:lnTo>
                  <a:pt x="37841" y="91428"/>
                </a:lnTo>
                <a:lnTo>
                  <a:pt x="41896" y="96185"/>
                </a:lnTo>
                <a:lnTo>
                  <a:pt x="46187" y="100150"/>
                </a:lnTo>
                <a:lnTo>
                  <a:pt x="50635" y="103587"/>
                </a:lnTo>
                <a:lnTo>
                  <a:pt x="55188" y="106672"/>
                </a:lnTo>
                <a:lnTo>
                  <a:pt x="59811" y="108729"/>
                </a:lnTo>
                <a:lnTo>
                  <a:pt x="64480" y="110100"/>
                </a:lnTo>
                <a:lnTo>
                  <a:pt x="69181" y="111014"/>
                </a:lnTo>
                <a:lnTo>
                  <a:pt x="74695" y="111624"/>
                </a:lnTo>
                <a:lnTo>
                  <a:pt x="80753" y="112030"/>
                </a:lnTo>
                <a:lnTo>
                  <a:pt x="87173" y="112301"/>
                </a:lnTo>
                <a:lnTo>
                  <a:pt x="92247" y="111687"/>
                </a:lnTo>
                <a:lnTo>
                  <a:pt x="96423" y="110485"/>
                </a:lnTo>
                <a:lnTo>
                  <a:pt x="100001" y="108890"/>
                </a:lnTo>
                <a:lnTo>
                  <a:pt x="103974" y="106238"/>
                </a:lnTo>
                <a:lnTo>
                  <a:pt x="108210" y="102883"/>
                </a:lnTo>
                <a:lnTo>
                  <a:pt x="112621" y="99059"/>
                </a:lnTo>
                <a:lnTo>
                  <a:pt x="117149" y="94922"/>
                </a:lnTo>
                <a:lnTo>
                  <a:pt x="126415" y="86093"/>
                </a:lnTo>
                <a:lnTo>
                  <a:pt x="129520" y="80722"/>
                </a:lnTo>
                <a:lnTo>
                  <a:pt x="131591" y="74760"/>
                </a:lnTo>
                <a:lnTo>
                  <a:pt x="132971" y="68404"/>
                </a:lnTo>
                <a:lnTo>
                  <a:pt x="134685" y="61785"/>
                </a:lnTo>
                <a:lnTo>
                  <a:pt x="136621" y="54992"/>
                </a:lnTo>
                <a:lnTo>
                  <a:pt x="138706" y="48082"/>
                </a:lnTo>
                <a:lnTo>
                  <a:pt x="140096" y="41887"/>
                </a:lnTo>
                <a:lnTo>
                  <a:pt x="141022" y="36170"/>
                </a:lnTo>
                <a:lnTo>
                  <a:pt x="141640" y="30771"/>
                </a:lnTo>
                <a:lnTo>
                  <a:pt x="142052" y="26378"/>
                </a:lnTo>
                <a:lnTo>
                  <a:pt x="142326" y="22656"/>
                </a:lnTo>
                <a:lnTo>
                  <a:pt x="142509" y="19381"/>
                </a:lnTo>
                <a:lnTo>
                  <a:pt x="142713" y="13625"/>
                </a:lnTo>
                <a:lnTo>
                  <a:pt x="142767" y="10979"/>
                </a:lnTo>
                <a:lnTo>
                  <a:pt x="142009" y="8421"/>
                </a:lnTo>
                <a:lnTo>
                  <a:pt x="140710" y="5922"/>
                </a:lnTo>
                <a:lnTo>
                  <a:pt x="136715" y="0"/>
                </a:lnTo>
                <a:lnTo>
                  <a:pt x="136387" y="308"/>
                </a:lnTo>
                <a:lnTo>
                  <a:pt x="135818" y="4821"/>
                </a:lnTo>
                <a:lnTo>
                  <a:pt x="135743" y="21114"/>
                </a:lnTo>
                <a:lnTo>
                  <a:pt x="135739" y="25497"/>
                </a:lnTo>
                <a:lnTo>
                  <a:pt x="136530" y="30006"/>
                </a:lnTo>
                <a:lnTo>
                  <a:pt x="137852" y="34599"/>
                </a:lnTo>
                <a:lnTo>
                  <a:pt x="139526" y="39249"/>
                </a:lnTo>
                <a:lnTo>
                  <a:pt x="141436" y="43936"/>
                </a:lnTo>
                <a:lnTo>
                  <a:pt x="143504" y="48649"/>
                </a:lnTo>
                <a:lnTo>
                  <a:pt x="145675" y="53378"/>
                </a:lnTo>
                <a:lnTo>
                  <a:pt x="148711" y="58912"/>
                </a:lnTo>
                <a:lnTo>
                  <a:pt x="152322" y="64983"/>
                </a:lnTo>
                <a:lnTo>
                  <a:pt x="156317" y="71411"/>
                </a:lnTo>
                <a:lnTo>
                  <a:pt x="159774" y="77284"/>
                </a:lnTo>
                <a:lnTo>
                  <a:pt x="162872" y="82787"/>
                </a:lnTo>
                <a:lnTo>
                  <a:pt x="168432" y="93134"/>
                </a:lnTo>
                <a:lnTo>
                  <a:pt x="173548" y="103025"/>
                </a:lnTo>
                <a:lnTo>
                  <a:pt x="176818" y="107885"/>
                </a:lnTo>
                <a:lnTo>
                  <a:pt x="180585" y="112712"/>
                </a:lnTo>
                <a:lnTo>
                  <a:pt x="184684" y="117518"/>
                </a:lnTo>
                <a:lnTo>
                  <a:pt x="188210" y="121516"/>
                </a:lnTo>
                <a:lnTo>
                  <a:pt x="194245" y="128074"/>
                </a:lnTo>
                <a:lnTo>
                  <a:pt x="202105" y="136229"/>
                </a:lnTo>
                <a:lnTo>
                  <a:pt x="214313" y="1485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323"/>
          <p:cNvSpPr/>
          <p:nvPr/>
        </p:nvSpPr>
        <p:spPr>
          <a:xfrm>
            <a:off x="2707935" y="3014662"/>
            <a:ext cx="149307" cy="185739"/>
          </a:xfrm>
          <a:custGeom>
            <a:avLst/>
            <a:gdLst/>
            <a:ahLst/>
            <a:cxnLst/>
            <a:rect l="0" t="0" r="0" b="0"/>
            <a:pathLst>
              <a:path w="149307" h="185739">
                <a:moveTo>
                  <a:pt x="78127" y="0"/>
                </a:moveTo>
                <a:lnTo>
                  <a:pt x="61334" y="0"/>
                </a:lnTo>
                <a:lnTo>
                  <a:pt x="58201" y="794"/>
                </a:lnTo>
                <a:lnTo>
                  <a:pt x="54524" y="2117"/>
                </a:lnTo>
                <a:lnTo>
                  <a:pt x="50485" y="3793"/>
                </a:lnTo>
                <a:lnTo>
                  <a:pt x="46205" y="5703"/>
                </a:lnTo>
                <a:lnTo>
                  <a:pt x="37217" y="9943"/>
                </a:lnTo>
                <a:lnTo>
                  <a:pt x="32597" y="11391"/>
                </a:lnTo>
                <a:lnTo>
                  <a:pt x="27930" y="12357"/>
                </a:lnTo>
                <a:lnTo>
                  <a:pt x="23231" y="13000"/>
                </a:lnTo>
                <a:lnTo>
                  <a:pt x="19305" y="14223"/>
                </a:lnTo>
                <a:lnTo>
                  <a:pt x="15893" y="15832"/>
                </a:lnTo>
                <a:lnTo>
                  <a:pt x="12825" y="17699"/>
                </a:lnTo>
                <a:lnTo>
                  <a:pt x="9986" y="19737"/>
                </a:lnTo>
                <a:lnTo>
                  <a:pt x="7300" y="21889"/>
                </a:lnTo>
                <a:lnTo>
                  <a:pt x="4715" y="24118"/>
                </a:lnTo>
                <a:lnTo>
                  <a:pt x="2992" y="26397"/>
                </a:lnTo>
                <a:lnTo>
                  <a:pt x="1078" y="31047"/>
                </a:lnTo>
                <a:lnTo>
                  <a:pt x="227" y="35759"/>
                </a:lnTo>
                <a:lnTo>
                  <a:pt x="0" y="38127"/>
                </a:lnTo>
                <a:lnTo>
                  <a:pt x="642" y="40499"/>
                </a:lnTo>
                <a:lnTo>
                  <a:pt x="3472" y="45252"/>
                </a:lnTo>
                <a:lnTo>
                  <a:pt x="7376" y="50010"/>
                </a:lnTo>
                <a:lnTo>
                  <a:pt x="9529" y="52390"/>
                </a:lnTo>
                <a:lnTo>
                  <a:pt x="13345" y="55564"/>
                </a:lnTo>
                <a:lnTo>
                  <a:pt x="18270" y="59268"/>
                </a:lnTo>
                <a:lnTo>
                  <a:pt x="23935" y="63324"/>
                </a:lnTo>
                <a:lnTo>
                  <a:pt x="29299" y="67616"/>
                </a:lnTo>
                <a:lnTo>
                  <a:pt x="34462" y="72065"/>
                </a:lnTo>
                <a:lnTo>
                  <a:pt x="39492" y="76619"/>
                </a:lnTo>
                <a:lnTo>
                  <a:pt x="46020" y="81242"/>
                </a:lnTo>
                <a:lnTo>
                  <a:pt x="53547" y="85911"/>
                </a:lnTo>
                <a:lnTo>
                  <a:pt x="61741" y="90612"/>
                </a:lnTo>
                <a:lnTo>
                  <a:pt x="69584" y="95333"/>
                </a:lnTo>
                <a:lnTo>
                  <a:pt x="84649" y="104812"/>
                </a:lnTo>
                <a:lnTo>
                  <a:pt x="92000" y="108768"/>
                </a:lnTo>
                <a:lnTo>
                  <a:pt x="99282" y="112200"/>
                </a:lnTo>
                <a:lnTo>
                  <a:pt x="106518" y="115281"/>
                </a:lnTo>
                <a:lnTo>
                  <a:pt x="112930" y="118923"/>
                </a:lnTo>
                <a:lnTo>
                  <a:pt x="118791" y="122938"/>
                </a:lnTo>
                <a:lnTo>
                  <a:pt x="124286" y="127203"/>
                </a:lnTo>
                <a:lnTo>
                  <a:pt x="129538" y="131633"/>
                </a:lnTo>
                <a:lnTo>
                  <a:pt x="134626" y="136174"/>
                </a:lnTo>
                <a:lnTo>
                  <a:pt x="139605" y="140789"/>
                </a:lnTo>
                <a:lnTo>
                  <a:pt x="142925" y="144660"/>
                </a:lnTo>
                <a:lnTo>
                  <a:pt x="145138" y="148033"/>
                </a:lnTo>
                <a:lnTo>
                  <a:pt x="146614" y="151076"/>
                </a:lnTo>
                <a:lnTo>
                  <a:pt x="148253" y="156574"/>
                </a:lnTo>
                <a:lnTo>
                  <a:pt x="148982" y="161664"/>
                </a:lnTo>
                <a:lnTo>
                  <a:pt x="149306" y="166571"/>
                </a:lnTo>
                <a:lnTo>
                  <a:pt x="147804" y="168991"/>
                </a:lnTo>
                <a:lnTo>
                  <a:pt x="145216" y="171399"/>
                </a:lnTo>
                <a:lnTo>
                  <a:pt x="141903" y="173797"/>
                </a:lnTo>
                <a:lnTo>
                  <a:pt x="138107" y="176190"/>
                </a:lnTo>
                <a:lnTo>
                  <a:pt x="133989" y="178579"/>
                </a:lnTo>
                <a:lnTo>
                  <a:pt x="129656" y="180965"/>
                </a:lnTo>
                <a:lnTo>
                  <a:pt x="125180" y="182556"/>
                </a:lnTo>
                <a:lnTo>
                  <a:pt x="120608" y="183616"/>
                </a:lnTo>
                <a:lnTo>
                  <a:pt x="115973" y="184323"/>
                </a:lnTo>
                <a:lnTo>
                  <a:pt x="109707" y="184795"/>
                </a:lnTo>
                <a:lnTo>
                  <a:pt x="102356" y="185109"/>
                </a:lnTo>
                <a:lnTo>
                  <a:pt x="78956" y="185551"/>
                </a:lnTo>
                <a:lnTo>
                  <a:pt x="28121" y="1857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324"/>
          <p:cNvSpPr/>
          <p:nvPr/>
        </p:nvSpPr>
        <p:spPr>
          <a:xfrm>
            <a:off x="2907800" y="2486769"/>
            <a:ext cx="3042805" cy="620763"/>
          </a:xfrm>
          <a:custGeom>
            <a:avLst/>
            <a:gdLst/>
            <a:ahLst/>
            <a:cxnLst/>
            <a:rect l="0" t="0" r="0" b="0"/>
            <a:pathLst>
              <a:path w="3042805" h="620763">
                <a:moveTo>
                  <a:pt x="6850" y="620762"/>
                </a:moveTo>
                <a:lnTo>
                  <a:pt x="0" y="613913"/>
                </a:lnTo>
                <a:lnTo>
                  <a:pt x="3585" y="609913"/>
                </a:lnTo>
                <a:lnTo>
                  <a:pt x="4673" y="607973"/>
                </a:lnTo>
                <a:lnTo>
                  <a:pt x="5883" y="603701"/>
                </a:lnTo>
                <a:lnTo>
                  <a:pt x="6999" y="602244"/>
                </a:lnTo>
                <a:lnTo>
                  <a:pt x="8536" y="601273"/>
                </a:lnTo>
                <a:lnTo>
                  <a:pt x="10355" y="600626"/>
                </a:lnTo>
                <a:lnTo>
                  <a:pt x="11568" y="599400"/>
                </a:lnTo>
                <a:lnTo>
                  <a:pt x="12376" y="597790"/>
                </a:lnTo>
                <a:lnTo>
                  <a:pt x="12915" y="595922"/>
                </a:lnTo>
                <a:lnTo>
                  <a:pt x="15631" y="591730"/>
                </a:lnTo>
                <a:lnTo>
                  <a:pt x="33107" y="573119"/>
                </a:lnTo>
                <a:lnTo>
                  <a:pt x="40206" y="565194"/>
                </a:lnTo>
                <a:lnTo>
                  <a:pt x="44958" y="557436"/>
                </a:lnTo>
                <a:lnTo>
                  <a:pt x="51833" y="550813"/>
                </a:lnTo>
                <a:lnTo>
                  <a:pt x="55888" y="547935"/>
                </a:lnTo>
                <a:lnTo>
                  <a:pt x="62511" y="540505"/>
                </a:lnTo>
                <a:lnTo>
                  <a:pt x="65388" y="536301"/>
                </a:lnTo>
                <a:lnTo>
                  <a:pt x="72819" y="529513"/>
                </a:lnTo>
                <a:lnTo>
                  <a:pt x="95970" y="510497"/>
                </a:lnTo>
                <a:lnTo>
                  <a:pt x="119704" y="492030"/>
                </a:lnTo>
                <a:lnTo>
                  <a:pt x="131620" y="482585"/>
                </a:lnTo>
                <a:lnTo>
                  <a:pt x="170496" y="458828"/>
                </a:lnTo>
                <a:lnTo>
                  <a:pt x="200394" y="439785"/>
                </a:lnTo>
                <a:lnTo>
                  <a:pt x="226033" y="424705"/>
                </a:lnTo>
                <a:lnTo>
                  <a:pt x="249857" y="406302"/>
                </a:lnTo>
                <a:lnTo>
                  <a:pt x="276672" y="389649"/>
                </a:lnTo>
                <a:lnTo>
                  <a:pt x="305519" y="369986"/>
                </a:lnTo>
                <a:lnTo>
                  <a:pt x="327446" y="356112"/>
                </a:lnTo>
                <a:lnTo>
                  <a:pt x="358311" y="338706"/>
                </a:lnTo>
                <a:lnTo>
                  <a:pt x="391356" y="319702"/>
                </a:lnTo>
                <a:lnTo>
                  <a:pt x="461767" y="277772"/>
                </a:lnTo>
                <a:lnTo>
                  <a:pt x="501209" y="260196"/>
                </a:lnTo>
                <a:lnTo>
                  <a:pt x="539265" y="241142"/>
                </a:lnTo>
                <a:lnTo>
                  <a:pt x="593383" y="213370"/>
                </a:lnTo>
                <a:lnTo>
                  <a:pt x="621544" y="199193"/>
                </a:lnTo>
                <a:lnTo>
                  <a:pt x="667965" y="181616"/>
                </a:lnTo>
                <a:lnTo>
                  <a:pt x="728520" y="156545"/>
                </a:lnTo>
                <a:lnTo>
                  <a:pt x="776744" y="140493"/>
                </a:lnTo>
                <a:lnTo>
                  <a:pt x="842817" y="120846"/>
                </a:lnTo>
                <a:lnTo>
                  <a:pt x="905581" y="101678"/>
                </a:lnTo>
                <a:lnTo>
                  <a:pt x="970336" y="82605"/>
                </a:lnTo>
                <a:lnTo>
                  <a:pt x="1058457" y="58788"/>
                </a:lnTo>
                <a:lnTo>
                  <a:pt x="1150358" y="42745"/>
                </a:lnTo>
                <a:lnTo>
                  <a:pt x="1397503" y="11165"/>
                </a:lnTo>
                <a:lnTo>
                  <a:pt x="1515592" y="3025"/>
                </a:lnTo>
                <a:lnTo>
                  <a:pt x="1594481" y="0"/>
                </a:lnTo>
                <a:lnTo>
                  <a:pt x="1673330" y="1520"/>
                </a:lnTo>
                <a:lnTo>
                  <a:pt x="1753668" y="5436"/>
                </a:lnTo>
                <a:lnTo>
                  <a:pt x="1830686" y="7003"/>
                </a:lnTo>
                <a:lnTo>
                  <a:pt x="1907047" y="12016"/>
                </a:lnTo>
                <a:lnTo>
                  <a:pt x="1983279" y="17034"/>
                </a:lnTo>
                <a:lnTo>
                  <a:pt x="2059486" y="25668"/>
                </a:lnTo>
                <a:lnTo>
                  <a:pt x="2154737" y="37385"/>
                </a:lnTo>
                <a:lnTo>
                  <a:pt x="2244333" y="54920"/>
                </a:lnTo>
                <a:lnTo>
                  <a:pt x="2332587" y="73026"/>
                </a:lnTo>
                <a:lnTo>
                  <a:pt x="2416577" y="90834"/>
                </a:lnTo>
                <a:lnTo>
                  <a:pt x="2488240" y="109009"/>
                </a:lnTo>
                <a:lnTo>
                  <a:pt x="2539832" y="123938"/>
                </a:lnTo>
                <a:lnTo>
                  <a:pt x="2590308" y="142297"/>
                </a:lnTo>
                <a:lnTo>
                  <a:pt x="2670032" y="168033"/>
                </a:lnTo>
                <a:lnTo>
                  <a:pt x="2729129" y="192226"/>
                </a:lnTo>
                <a:lnTo>
                  <a:pt x="2789250" y="213116"/>
                </a:lnTo>
                <a:lnTo>
                  <a:pt x="2829662" y="229838"/>
                </a:lnTo>
                <a:lnTo>
                  <a:pt x="2869683" y="247758"/>
                </a:lnTo>
                <a:lnTo>
                  <a:pt x="2904559" y="265238"/>
                </a:lnTo>
                <a:lnTo>
                  <a:pt x="2925083" y="277014"/>
                </a:lnTo>
                <a:lnTo>
                  <a:pt x="2964129" y="293158"/>
                </a:lnTo>
                <a:lnTo>
                  <a:pt x="3005460" y="310391"/>
                </a:lnTo>
                <a:lnTo>
                  <a:pt x="3021871" y="318104"/>
                </a:lnTo>
                <a:lnTo>
                  <a:pt x="3032114" y="324622"/>
                </a:lnTo>
                <a:lnTo>
                  <a:pt x="3042804" y="327831"/>
                </a:lnTo>
                <a:lnTo>
                  <a:pt x="3026348" y="311277"/>
                </a:lnTo>
                <a:lnTo>
                  <a:pt x="2995183" y="280108"/>
                </a:lnTo>
                <a:lnTo>
                  <a:pt x="2980990" y="262123"/>
                </a:lnTo>
                <a:lnTo>
                  <a:pt x="2966732" y="245505"/>
                </a:lnTo>
                <a:lnTo>
                  <a:pt x="2952452" y="230528"/>
                </a:lnTo>
                <a:lnTo>
                  <a:pt x="2938167" y="212243"/>
                </a:lnTo>
                <a:lnTo>
                  <a:pt x="2923881" y="195537"/>
                </a:lnTo>
                <a:lnTo>
                  <a:pt x="2904832" y="176463"/>
                </a:lnTo>
                <a:lnTo>
                  <a:pt x="2881959" y="159096"/>
                </a:lnTo>
                <a:lnTo>
                  <a:pt x="2871629" y="149402"/>
                </a:lnTo>
                <a:lnTo>
                  <a:pt x="2871534" y="153105"/>
                </a:lnTo>
                <a:lnTo>
                  <a:pt x="2872314" y="155003"/>
                </a:lnTo>
                <a:lnTo>
                  <a:pt x="2875298" y="159229"/>
                </a:lnTo>
                <a:lnTo>
                  <a:pt x="2889384" y="174906"/>
                </a:lnTo>
                <a:lnTo>
                  <a:pt x="2902812" y="192588"/>
                </a:lnTo>
                <a:lnTo>
                  <a:pt x="2917639" y="208234"/>
                </a:lnTo>
                <a:lnTo>
                  <a:pt x="2935966" y="223717"/>
                </a:lnTo>
                <a:lnTo>
                  <a:pt x="2951804" y="243034"/>
                </a:lnTo>
                <a:lnTo>
                  <a:pt x="2961691" y="256827"/>
                </a:lnTo>
                <a:lnTo>
                  <a:pt x="2980180" y="279380"/>
                </a:lnTo>
                <a:lnTo>
                  <a:pt x="2989599" y="295069"/>
                </a:lnTo>
                <a:lnTo>
                  <a:pt x="2996623" y="312858"/>
                </a:lnTo>
                <a:lnTo>
                  <a:pt x="2999056" y="324656"/>
                </a:lnTo>
                <a:lnTo>
                  <a:pt x="2999626" y="333319"/>
                </a:lnTo>
                <a:lnTo>
                  <a:pt x="2998984" y="337059"/>
                </a:lnTo>
                <a:lnTo>
                  <a:pt x="2996154" y="343330"/>
                </a:lnTo>
                <a:lnTo>
                  <a:pt x="2990098" y="351323"/>
                </a:lnTo>
                <a:lnTo>
                  <a:pt x="2981357" y="356284"/>
                </a:lnTo>
                <a:lnTo>
                  <a:pt x="2970328" y="360341"/>
                </a:lnTo>
                <a:lnTo>
                  <a:pt x="2954400" y="362625"/>
                </a:lnTo>
                <a:lnTo>
                  <a:pt x="2919018" y="364296"/>
                </a:lnTo>
                <a:lnTo>
                  <a:pt x="2885454" y="369726"/>
                </a:lnTo>
                <a:lnTo>
                  <a:pt x="2847940" y="371466"/>
                </a:lnTo>
                <a:lnTo>
                  <a:pt x="2824832" y="378001"/>
                </a:lnTo>
                <a:lnTo>
                  <a:pt x="2814344" y="3850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325"/>
          <p:cNvSpPr/>
          <p:nvPr/>
        </p:nvSpPr>
        <p:spPr>
          <a:xfrm>
            <a:off x="1021777" y="3286125"/>
            <a:ext cx="92649" cy="307182"/>
          </a:xfrm>
          <a:custGeom>
            <a:avLst/>
            <a:gdLst/>
            <a:ahLst/>
            <a:cxnLst/>
            <a:rect l="0" t="0" r="0" b="0"/>
            <a:pathLst>
              <a:path w="92649" h="307182">
                <a:moveTo>
                  <a:pt x="92648" y="0"/>
                </a:moveTo>
                <a:lnTo>
                  <a:pt x="82006" y="0"/>
                </a:lnTo>
                <a:lnTo>
                  <a:pt x="79997" y="1587"/>
                </a:lnTo>
                <a:lnTo>
                  <a:pt x="77864" y="4233"/>
                </a:lnTo>
                <a:lnTo>
                  <a:pt x="75648" y="7584"/>
                </a:lnTo>
                <a:lnTo>
                  <a:pt x="73377" y="10612"/>
                </a:lnTo>
                <a:lnTo>
                  <a:pt x="71069" y="13425"/>
                </a:lnTo>
                <a:lnTo>
                  <a:pt x="68737" y="16093"/>
                </a:lnTo>
                <a:lnTo>
                  <a:pt x="65595" y="20254"/>
                </a:lnTo>
                <a:lnTo>
                  <a:pt x="57870" y="31226"/>
                </a:lnTo>
                <a:lnTo>
                  <a:pt x="53587" y="36693"/>
                </a:lnTo>
                <a:lnTo>
                  <a:pt x="49145" y="41924"/>
                </a:lnTo>
                <a:lnTo>
                  <a:pt x="44596" y="46999"/>
                </a:lnTo>
                <a:lnTo>
                  <a:pt x="39976" y="52764"/>
                </a:lnTo>
                <a:lnTo>
                  <a:pt x="35308" y="58988"/>
                </a:lnTo>
                <a:lnTo>
                  <a:pt x="30609" y="65519"/>
                </a:lnTo>
                <a:lnTo>
                  <a:pt x="26682" y="73048"/>
                </a:lnTo>
                <a:lnTo>
                  <a:pt x="23270" y="81243"/>
                </a:lnTo>
                <a:lnTo>
                  <a:pt x="20202" y="89880"/>
                </a:lnTo>
                <a:lnTo>
                  <a:pt x="16569" y="98020"/>
                </a:lnTo>
                <a:lnTo>
                  <a:pt x="12560" y="105828"/>
                </a:lnTo>
                <a:lnTo>
                  <a:pt x="8300" y="113414"/>
                </a:lnTo>
                <a:lnTo>
                  <a:pt x="5459" y="120853"/>
                </a:lnTo>
                <a:lnTo>
                  <a:pt x="3566" y="128194"/>
                </a:lnTo>
                <a:lnTo>
                  <a:pt x="2303" y="135469"/>
                </a:lnTo>
                <a:lnTo>
                  <a:pt x="1462" y="142700"/>
                </a:lnTo>
                <a:lnTo>
                  <a:pt x="901" y="149902"/>
                </a:lnTo>
                <a:lnTo>
                  <a:pt x="527" y="157084"/>
                </a:lnTo>
                <a:lnTo>
                  <a:pt x="111" y="171415"/>
                </a:lnTo>
                <a:lnTo>
                  <a:pt x="0" y="178570"/>
                </a:lnTo>
                <a:lnTo>
                  <a:pt x="720" y="185722"/>
                </a:lnTo>
                <a:lnTo>
                  <a:pt x="1994" y="192871"/>
                </a:lnTo>
                <a:lnTo>
                  <a:pt x="3637" y="200018"/>
                </a:lnTo>
                <a:lnTo>
                  <a:pt x="5526" y="207164"/>
                </a:lnTo>
                <a:lnTo>
                  <a:pt x="9741" y="221454"/>
                </a:lnTo>
                <a:lnTo>
                  <a:pt x="11977" y="227804"/>
                </a:lnTo>
                <a:lnTo>
                  <a:pt x="14261" y="233626"/>
                </a:lnTo>
                <a:lnTo>
                  <a:pt x="16577" y="239094"/>
                </a:lnTo>
                <a:lnTo>
                  <a:pt x="19709" y="244327"/>
                </a:lnTo>
                <a:lnTo>
                  <a:pt x="23384" y="249404"/>
                </a:lnTo>
                <a:lnTo>
                  <a:pt x="27422" y="254375"/>
                </a:lnTo>
                <a:lnTo>
                  <a:pt x="31701" y="259277"/>
                </a:lnTo>
                <a:lnTo>
                  <a:pt x="36142" y="264132"/>
                </a:lnTo>
                <a:lnTo>
                  <a:pt x="47859" y="276434"/>
                </a:lnTo>
                <a:lnTo>
                  <a:pt x="78360" y="3071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326"/>
          <p:cNvSpPr/>
          <p:nvPr/>
        </p:nvSpPr>
        <p:spPr>
          <a:xfrm>
            <a:off x="1186308" y="3429000"/>
            <a:ext cx="85280" cy="127174"/>
          </a:xfrm>
          <a:custGeom>
            <a:avLst/>
            <a:gdLst/>
            <a:ahLst/>
            <a:cxnLst/>
            <a:rect l="0" t="0" r="0" b="0"/>
            <a:pathLst>
              <a:path w="85280" h="127174">
                <a:moveTo>
                  <a:pt x="78135" y="0"/>
                </a:moveTo>
                <a:lnTo>
                  <a:pt x="61343" y="0"/>
                </a:lnTo>
                <a:lnTo>
                  <a:pt x="59003" y="793"/>
                </a:lnTo>
                <a:lnTo>
                  <a:pt x="56649" y="2116"/>
                </a:lnTo>
                <a:lnTo>
                  <a:pt x="54286" y="3792"/>
                </a:lnTo>
                <a:lnTo>
                  <a:pt x="51123" y="5703"/>
                </a:lnTo>
                <a:lnTo>
                  <a:pt x="47427" y="7770"/>
                </a:lnTo>
                <a:lnTo>
                  <a:pt x="43376" y="9943"/>
                </a:lnTo>
                <a:lnTo>
                  <a:pt x="39881" y="12978"/>
                </a:lnTo>
                <a:lnTo>
                  <a:pt x="36757" y="16590"/>
                </a:lnTo>
                <a:lnTo>
                  <a:pt x="33881" y="20585"/>
                </a:lnTo>
                <a:lnTo>
                  <a:pt x="30376" y="24042"/>
                </a:lnTo>
                <a:lnTo>
                  <a:pt x="26452" y="27140"/>
                </a:lnTo>
                <a:lnTo>
                  <a:pt x="22249" y="30000"/>
                </a:lnTo>
                <a:lnTo>
                  <a:pt x="18653" y="33493"/>
                </a:lnTo>
                <a:lnTo>
                  <a:pt x="15461" y="37410"/>
                </a:lnTo>
                <a:lnTo>
                  <a:pt x="12540" y="41609"/>
                </a:lnTo>
                <a:lnTo>
                  <a:pt x="9799" y="45996"/>
                </a:lnTo>
                <a:lnTo>
                  <a:pt x="7178" y="50507"/>
                </a:lnTo>
                <a:lnTo>
                  <a:pt x="4636" y="55102"/>
                </a:lnTo>
                <a:lnTo>
                  <a:pt x="2942" y="59754"/>
                </a:lnTo>
                <a:lnTo>
                  <a:pt x="1813" y="64442"/>
                </a:lnTo>
                <a:lnTo>
                  <a:pt x="1060" y="69155"/>
                </a:lnTo>
                <a:lnTo>
                  <a:pt x="558" y="73885"/>
                </a:lnTo>
                <a:lnTo>
                  <a:pt x="223" y="78625"/>
                </a:lnTo>
                <a:lnTo>
                  <a:pt x="0" y="83373"/>
                </a:lnTo>
                <a:lnTo>
                  <a:pt x="645" y="87332"/>
                </a:lnTo>
                <a:lnTo>
                  <a:pt x="1869" y="90765"/>
                </a:lnTo>
                <a:lnTo>
                  <a:pt x="3479" y="93847"/>
                </a:lnTo>
                <a:lnTo>
                  <a:pt x="5345" y="96696"/>
                </a:lnTo>
                <a:lnTo>
                  <a:pt x="7384" y="99389"/>
                </a:lnTo>
                <a:lnTo>
                  <a:pt x="9536" y="101978"/>
                </a:lnTo>
                <a:lnTo>
                  <a:pt x="11765" y="104497"/>
                </a:lnTo>
                <a:lnTo>
                  <a:pt x="16358" y="109414"/>
                </a:lnTo>
                <a:lnTo>
                  <a:pt x="19488" y="111836"/>
                </a:lnTo>
                <a:lnTo>
                  <a:pt x="23162" y="114245"/>
                </a:lnTo>
                <a:lnTo>
                  <a:pt x="27199" y="116645"/>
                </a:lnTo>
                <a:lnTo>
                  <a:pt x="30684" y="119038"/>
                </a:lnTo>
                <a:lnTo>
                  <a:pt x="33801" y="121427"/>
                </a:lnTo>
                <a:lnTo>
                  <a:pt x="36673" y="123814"/>
                </a:lnTo>
                <a:lnTo>
                  <a:pt x="40175" y="125405"/>
                </a:lnTo>
                <a:lnTo>
                  <a:pt x="44097" y="126465"/>
                </a:lnTo>
                <a:lnTo>
                  <a:pt x="48299" y="127173"/>
                </a:lnTo>
                <a:lnTo>
                  <a:pt x="52688" y="126850"/>
                </a:lnTo>
                <a:lnTo>
                  <a:pt x="57202" y="125842"/>
                </a:lnTo>
                <a:lnTo>
                  <a:pt x="61798" y="124376"/>
                </a:lnTo>
                <a:lnTo>
                  <a:pt x="65657" y="122604"/>
                </a:lnTo>
                <a:lnTo>
                  <a:pt x="69022" y="120630"/>
                </a:lnTo>
                <a:lnTo>
                  <a:pt x="72060" y="118520"/>
                </a:lnTo>
                <a:lnTo>
                  <a:pt x="74879" y="116319"/>
                </a:lnTo>
                <a:lnTo>
                  <a:pt x="77552" y="114058"/>
                </a:lnTo>
                <a:lnTo>
                  <a:pt x="85279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327"/>
          <p:cNvSpPr/>
          <p:nvPr/>
        </p:nvSpPr>
        <p:spPr>
          <a:xfrm>
            <a:off x="1307306" y="3328987"/>
            <a:ext cx="192882" cy="221457"/>
          </a:xfrm>
          <a:custGeom>
            <a:avLst/>
            <a:gdLst/>
            <a:ahLst/>
            <a:cxnLst/>
            <a:rect l="0" t="0" r="0" b="0"/>
            <a:pathLst>
              <a:path w="192882" h="221457">
                <a:moveTo>
                  <a:pt x="0" y="0"/>
                </a:moveTo>
                <a:lnTo>
                  <a:pt x="0" y="9943"/>
                </a:lnTo>
                <a:lnTo>
                  <a:pt x="2116" y="16590"/>
                </a:lnTo>
                <a:lnTo>
                  <a:pt x="3792" y="20585"/>
                </a:lnTo>
                <a:lnTo>
                  <a:pt x="5703" y="24836"/>
                </a:lnTo>
                <a:lnTo>
                  <a:pt x="9943" y="33792"/>
                </a:lnTo>
                <a:lnTo>
                  <a:pt x="12185" y="39197"/>
                </a:lnTo>
                <a:lnTo>
                  <a:pt x="14473" y="45181"/>
                </a:lnTo>
                <a:lnTo>
                  <a:pt x="16793" y="51552"/>
                </a:lnTo>
                <a:lnTo>
                  <a:pt x="18339" y="58181"/>
                </a:lnTo>
                <a:lnTo>
                  <a:pt x="19369" y="64981"/>
                </a:lnTo>
                <a:lnTo>
                  <a:pt x="20057" y="71896"/>
                </a:lnTo>
                <a:lnTo>
                  <a:pt x="22896" y="78887"/>
                </a:lnTo>
                <a:lnTo>
                  <a:pt x="27170" y="85928"/>
                </a:lnTo>
                <a:lnTo>
                  <a:pt x="32401" y="93004"/>
                </a:lnTo>
                <a:lnTo>
                  <a:pt x="36682" y="100103"/>
                </a:lnTo>
                <a:lnTo>
                  <a:pt x="40329" y="107217"/>
                </a:lnTo>
                <a:lnTo>
                  <a:pt x="43555" y="114340"/>
                </a:lnTo>
                <a:lnTo>
                  <a:pt x="46499" y="121471"/>
                </a:lnTo>
                <a:lnTo>
                  <a:pt x="49256" y="128605"/>
                </a:lnTo>
                <a:lnTo>
                  <a:pt x="51887" y="135743"/>
                </a:lnTo>
                <a:lnTo>
                  <a:pt x="54435" y="142089"/>
                </a:lnTo>
                <a:lnTo>
                  <a:pt x="56927" y="147907"/>
                </a:lnTo>
                <a:lnTo>
                  <a:pt x="61814" y="158605"/>
                </a:lnTo>
                <a:lnTo>
                  <a:pt x="66631" y="168652"/>
                </a:lnTo>
                <a:lnTo>
                  <a:pt x="68233" y="173554"/>
                </a:lnTo>
                <a:lnTo>
                  <a:pt x="69301" y="178408"/>
                </a:lnTo>
                <a:lnTo>
                  <a:pt x="70013" y="183233"/>
                </a:lnTo>
                <a:lnTo>
                  <a:pt x="70488" y="187243"/>
                </a:lnTo>
                <a:lnTo>
                  <a:pt x="71015" y="193815"/>
                </a:lnTo>
                <a:lnTo>
                  <a:pt x="71250" y="199382"/>
                </a:lnTo>
                <a:lnTo>
                  <a:pt x="71400" y="205631"/>
                </a:lnTo>
                <a:lnTo>
                  <a:pt x="70619" y="206143"/>
                </a:lnTo>
                <a:lnTo>
                  <a:pt x="67634" y="206713"/>
                </a:lnTo>
                <a:lnTo>
                  <a:pt x="66520" y="206072"/>
                </a:lnTo>
                <a:lnTo>
                  <a:pt x="65778" y="204850"/>
                </a:lnTo>
                <a:lnTo>
                  <a:pt x="64953" y="201375"/>
                </a:lnTo>
                <a:lnTo>
                  <a:pt x="64587" y="197186"/>
                </a:lnTo>
                <a:lnTo>
                  <a:pt x="62307" y="190561"/>
                </a:lnTo>
                <a:lnTo>
                  <a:pt x="60588" y="186572"/>
                </a:lnTo>
                <a:lnTo>
                  <a:pt x="59442" y="182325"/>
                </a:lnTo>
                <a:lnTo>
                  <a:pt x="58678" y="177906"/>
                </a:lnTo>
                <a:lnTo>
                  <a:pt x="58169" y="173373"/>
                </a:lnTo>
                <a:lnTo>
                  <a:pt x="57829" y="168763"/>
                </a:lnTo>
                <a:lnTo>
                  <a:pt x="57603" y="164102"/>
                </a:lnTo>
                <a:lnTo>
                  <a:pt x="57351" y="154691"/>
                </a:lnTo>
                <a:lnTo>
                  <a:pt x="57176" y="130957"/>
                </a:lnTo>
                <a:lnTo>
                  <a:pt x="57961" y="126198"/>
                </a:lnTo>
                <a:lnTo>
                  <a:pt x="59278" y="121439"/>
                </a:lnTo>
                <a:lnTo>
                  <a:pt x="60950" y="116678"/>
                </a:lnTo>
                <a:lnTo>
                  <a:pt x="63652" y="112710"/>
                </a:lnTo>
                <a:lnTo>
                  <a:pt x="67041" y="109272"/>
                </a:lnTo>
                <a:lnTo>
                  <a:pt x="70888" y="106185"/>
                </a:lnTo>
                <a:lnTo>
                  <a:pt x="73452" y="103334"/>
                </a:lnTo>
                <a:lnTo>
                  <a:pt x="75162" y="100639"/>
                </a:lnTo>
                <a:lnTo>
                  <a:pt x="76301" y="98049"/>
                </a:lnTo>
                <a:lnTo>
                  <a:pt x="78649" y="95529"/>
                </a:lnTo>
                <a:lnTo>
                  <a:pt x="81801" y="93055"/>
                </a:lnTo>
                <a:lnTo>
                  <a:pt x="85490" y="90612"/>
                </a:lnTo>
                <a:lnTo>
                  <a:pt x="89537" y="88983"/>
                </a:lnTo>
                <a:lnTo>
                  <a:pt x="93823" y="87897"/>
                </a:lnTo>
                <a:lnTo>
                  <a:pt x="98267" y="87173"/>
                </a:lnTo>
                <a:lnTo>
                  <a:pt x="102818" y="86690"/>
                </a:lnTo>
                <a:lnTo>
                  <a:pt x="107439" y="86368"/>
                </a:lnTo>
                <a:lnTo>
                  <a:pt x="112107" y="86154"/>
                </a:lnTo>
                <a:lnTo>
                  <a:pt x="116013" y="86805"/>
                </a:lnTo>
                <a:lnTo>
                  <a:pt x="119411" y="88032"/>
                </a:lnTo>
                <a:lnTo>
                  <a:pt x="122470" y="89645"/>
                </a:lnTo>
                <a:lnTo>
                  <a:pt x="126890" y="91513"/>
                </a:lnTo>
                <a:lnTo>
                  <a:pt x="132218" y="93552"/>
                </a:lnTo>
                <a:lnTo>
                  <a:pt x="138152" y="95706"/>
                </a:lnTo>
                <a:lnTo>
                  <a:pt x="143695" y="98729"/>
                </a:lnTo>
                <a:lnTo>
                  <a:pt x="148978" y="102332"/>
                </a:lnTo>
                <a:lnTo>
                  <a:pt x="154087" y="106321"/>
                </a:lnTo>
                <a:lnTo>
                  <a:pt x="158287" y="110568"/>
                </a:lnTo>
                <a:lnTo>
                  <a:pt x="161881" y="114987"/>
                </a:lnTo>
                <a:lnTo>
                  <a:pt x="165071" y="119521"/>
                </a:lnTo>
                <a:lnTo>
                  <a:pt x="167991" y="124130"/>
                </a:lnTo>
                <a:lnTo>
                  <a:pt x="170731" y="128791"/>
                </a:lnTo>
                <a:lnTo>
                  <a:pt x="173352" y="133486"/>
                </a:lnTo>
                <a:lnTo>
                  <a:pt x="178381" y="142936"/>
                </a:lnTo>
                <a:lnTo>
                  <a:pt x="180833" y="147678"/>
                </a:lnTo>
                <a:lnTo>
                  <a:pt x="182468" y="152427"/>
                </a:lnTo>
                <a:lnTo>
                  <a:pt x="183558" y="157180"/>
                </a:lnTo>
                <a:lnTo>
                  <a:pt x="184284" y="161937"/>
                </a:lnTo>
                <a:lnTo>
                  <a:pt x="185562" y="166696"/>
                </a:lnTo>
                <a:lnTo>
                  <a:pt x="187208" y="171455"/>
                </a:lnTo>
                <a:lnTo>
                  <a:pt x="189099" y="176216"/>
                </a:lnTo>
                <a:lnTo>
                  <a:pt x="190360" y="180978"/>
                </a:lnTo>
                <a:lnTo>
                  <a:pt x="191200" y="185739"/>
                </a:lnTo>
                <a:lnTo>
                  <a:pt x="191761" y="190501"/>
                </a:lnTo>
                <a:lnTo>
                  <a:pt x="192134" y="194470"/>
                </a:lnTo>
                <a:lnTo>
                  <a:pt x="192549" y="200996"/>
                </a:lnTo>
                <a:lnTo>
                  <a:pt x="192733" y="206542"/>
                </a:lnTo>
                <a:lnTo>
                  <a:pt x="192881" y="2214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328"/>
          <p:cNvSpPr/>
          <p:nvPr/>
        </p:nvSpPr>
        <p:spPr>
          <a:xfrm>
            <a:off x="1557337" y="3407568"/>
            <a:ext cx="238901" cy="121311"/>
          </a:xfrm>
          <a:custGeom>
            <a:avLst/>
            <a:gdLst/>
            <a:ahLst/>
            <a:cxnLst/>
            <a:rect l="0" t="0" r="0" b="0"/>
            <a:pathLst>
              <a:path w="238901" h="121311">
                <a:moveTo>
                  <a:pt x="0" y="35719"/>
                </a:moveTo>
                <a:lnTo>
                  <a:pt x="9943" y="45662"/>
                </a:lnTo>
                <a:lnTo>
                  <a:pt x="11391" y="48698"/>
                </a:lnTo>
                <a:lnTo>
                  <a:pt x="12357" y="52309"/>
                </a:lnTo>
                <a:lnTo>
                  <a:pt x="13000" y="56304"/>
                </a:lnTo>
                <a:lnTo>
                  <a:pt x="14223" y="60555"/>
                </a:lnTo>
                <a:lnTo>
                  <a:pt x="15832" y="64976"/>
                </a:lnTo>
                <a:lnTo>
                  <a:pt x="17699" y="69512"/>
                </a:lnTo>
                <a:lnTo>
                  <a:pt x="19736" y="74122"/>
                </a:lnTo>
                <a:lnTo>
                  <a:pt x="24118" y="83478"/>
                </a:lnTo>
                <a:lnTo>
                  <a:pt x="31047" y="97671"/>
                </a:lnTo>
                <a:lnTo>
                  <a:pt x="33398" y="101627"/>
                </a:lnTo>
                <a:lnTo>
                  <a:pt x="35759" y="105058"/>
                </a:lnTo>
                <a:lnTo>
                  <a:pt x="38127" y="108139"/>
                </a:lnTo>
                <a:lnTo>
                  <a:pt x="39706" y="110986"/>
                </a:lnTo>
                <a:lnTo>
                  <a:pt x="40758" y="113678"/>
                </a:lnTo>
                <a:lnTo>
                  <a:pt x="41459" y="116267"/>
                </a:lnTo>
                <a:lnTo>
                  <a:pt x="42721" y="117993"/>
                </a:lnTo>
                <a:lnTo>
                  <a:pt x="44356" y="119143"/>
                </a:lnTo>
                <a:lnTo>
                  <a:pt x="49676" y="121310"/>
                </a:lnTo>
                <a:lnTo>
                  <a:pt x="49908" y="117612"/>
                </a:lnTo>
                <a:lnTo>
                  <a:pt x="49147" y="115715"/>
                </a:lnTo>
                <a:lnTo>
                  <a:pt x="47846" y="113655"/>
                </a:lnTo>
                <a:lnTo>
                  <a:pt x="46185" y="111489"/>
                </a:lnTo>
                <a:lnTo>
                  <a:pt x="45077" y="108458"/>
                </a:lnTo>
                <a:lnTo>
                  <a:pt x="44339" y="104849"/>
                </a:lnTo>
                <a:lnTo>
                  <a:pt x="43847" y="100856"/>
                </a:lnTo>
                <a:lnTo>
                  <a:pt x="43519" y="95812"/>
                </a:lnTo>
                <a:lnTo>
                  <a:pt x="43300" y="90069"/>
                </a:lnTo>
                <a:lnTo>
                  <a:pt x="43154" y="83859"/>
                </a:lnTo>
                <a:lnTo>
                  <a:pt x="42263" y="78131"/>
                </a:lnTo>
                <a:lnTo>
                  <a:pt x="40876" y="72725"/>
                </a:lnTo>
                <a:lnTo>
                  <a:pt x="39157" y="67533"/>
                </a:lnTo>
                <a:lnTo>
                  <a:pt x="38804" y="62485"/>
                </a:lnTo>
                <a:lnTo>
                  <a:pt x="39363" y="57532"/>
                </a:lnTo>
                <a:lnTo>
                  <a:pt x="40530" y="52642"/>
                </a:lnTo>
                <a:lnTo>
                  <a:pt x="41307" y="47795"/>
                </a:lnTo>
                <a:lnTo>
                  <a:pt x="41826" y="42976"/>
                </a:lnTo>
                <a:lnTo>
                  <a:pt x="42171" y="38175"/>
                </a:lnTo>
                <a:lnTo>
                  <a:pt x="43196" y="34182"/>
                </a:lnTo>
                <a:lnTo>
                  <a:pt x="44672" y="30726"/>
                </a:lnTo>
                <a:lnTo>
                  <a:pt x="46450" y="27627"/>
                </a:lnTo>
                <a:lnTo>
                  <a:pt x="46842" y="24769"/>
                </a:lnTo>
                <a:lnTo>
                  <a:pt x="46309" y="22069"/>
                </a:lnTo>
                <a:lnTo>
                  <a:pt x="45160" y="19475"/>
                </a:lnTo>
                <a:lnTo>
                  <a:pt x="45188" y="16952"/>
                </a:lnTo>
                <a:lnTo>
                  <a:pt x="46000" y="14477"/>
                </a:lnTo>
                <a:lnTo>
                  <a:pt x="47336" y="12032"/>
                </a:lnTo>
                <a:lnTo>
                  <a:pt x="49020" y="10403"/>
                </a:lnTo>
                <a:lnTo>
                  <a:pt x="50936" y="9317"/>
                </a:lnTo>
                <a:lnTo>
                  <a:pt x="53007" y="8593"/>
                </a:lnTo>
                <a:lnTo>
                  <a:pt x="59542" y="7788"/>
                </a:lnTo>
                <a:lnTo>
                  <a:pt x="66945" y="7430"/>
                </a:lnTo>
                <a:lnTo>
                  <a:pt x="72880" y="7271"/>
                </a:lnTo>
                <a:lnTo>
                  <a:pt x="75574" y="8023"/>
                </a:lnTo>
                <a:lnTo>
                  <a:pt x="80684" y="10974"/>
                </a:lnTo>
                <a:lnTo>
                  <a:pt x="84746" y="12872"/>
                </a:lnTo>
                <a:lnTo>
                  <a:pt x="89835" y="14932"/>
                </a:lnTo>
                <a:lnTo>
                  <a:pt x="95609" y="17098"/>
                </a:lnTo>
                <a:lnTo>
                  <a:pt x="100252" y="19337"/>
                </a:lnTo>
                <a:lnTo>
                  <a:pt x="104141" y="21622"/>
                </a:lnTo>
                <a:lnTo>
                  <a:pt x="107527" y="23940"/>
                </a:lnTo>
                <a:lnTo>
                  <a:pt x="110579" y="27072"/>
                </a:lnTo>
                <a:lnTo>
                  <a:pt x="113406" y="30748"/>
                </a:lnTo>
                <a:lnTo>
                  <a:pt x="116086" y="34786"/>
                </a:lnTo>
                <a:lnTo>
                  <a:pt x="117872" y="39066"/>
                </a:lnTo>
                <a:lnTo>
                  <a:pt x="119062" y="43507"/>
                </a:lnTo>
                <a:lnTo>
                  <a:pt x="119856" y="48055"/>
                </a:lnTo>
                <a:lnTo>
                  <a:pt x="121179" y="52674"/>
                </a:lnTo>
                <a:lnTo>
                  <a:pt x="122855" y="57341"/>
                </a:lnTo>
                <a:lnTo>
                  <a:pt x="124766" y="62040"/>
                </a:lnTo>
                <a:lnTo>
                  <a:pt x="126040" y="66760"/>
                </a:lnTo>
                <a:lnTo>
                  <a:pt x="126889" y="71495"/>
                </a:lnTo>
                <a:lnTo>
                  <a:pt x="127455" y="76238"/>
                </a:lnTo>
                <a:lnTo>
                  <a:pt x="128626" y="80195"/>
                </a:lnTo>
                <a:lnTo>
                  <a:pt x="130201" y="83625"/>
                </a:lnTo>
                <a:lnTo>
                  <a:pt x="132044" y="86707"/>
                </a:lnTo>
                <a:lnTo>
                  <a:pt x="134067" y="89554"/>
                </a:lnTo>
                <a:lnTo>
                  <a:pt x="136210" y="92247"/>
                </a:lnTo>
                <a:lnTo>
                  <a:pt x="138431" y="94836"/>
                </a:lnTo>
                <a:lnTo>
                  <a:pt x="141500" y="97355"/>
                </a:lnTo>
                <a:lnTo>
                  <a:pt x="145133" y="99828"/>
                </a:lnTo>
                <a:lnTo>
                  <a:pt x="149143" y="102271"/>
                </a:lnTo>
                <a:lnTo>
                  <a:pt x="152610" y="104693"/>
                </a:lnTo>
                <a:lnTo>
                  <a:pt x="155715" y="107102"/>
                </a:lnTo>
                <a:lnTo>
                  <a:pt x="158579" y="109502"/>
                </a:lnTo>
                <a:lnTo>
                  <a:pt x="162075" y="111101"/>
                </a:lnTo>
                <a:lnTo>
                  <a:pt x="165994" y="112167"/>
                </a:lnTo>
                <a:lnTo>
                  <a:pt x="170194" y="112878"/>
                </a:lnTo>
                <a:lnTo>
                  <a:pt x="174581" y="113353"/>
                </a:lnTo>
                <a:lnTo>
                  <a:pt x="179094" y="113668"/>
                </a:lnTo>
                <a:lnTo>
                  <a:pt x="187547" y="114020"/>
                </a:lnTo>
                <a:lnTo>
                  <a:pt x="193950" y="114176"/>
                </a:lnTo>
                <a:lnTo>
                  <a:pt x="197563" y="113424"/>
                </a:lnTo>
                <a:lnTo>
                  <a:pt x="201559" y="112129"/>
                </a:lnTo>
                <a:lnTo>
                  <a:pt x="205810" y="110471"/>
                </a:lnTo>
                <a:lnTo>
                  <a:pt x="209438" y="108572"/>
                </a:lnTo>
                <a:lnTo>
                  <a:pt x="212650" y="106513"/>
                </a:lnTo>
                <a:lnTo>
                  <a:pt x="215586" y="104347"/>
                </a:lnTo>
                <a:lnTo>
                  <a:pt x="218336" y="101314"/>
                </a:lnTo>
                <a:lnTo>
                  <a:pt x="220964" y="97706"/>
                </a:lnTo>
                <a:lnTo>
                  <a:pt x="223509" y="93712"/>
                </a:lnTo>
                <a:lnTo>
                  <a:pt x="226000" y="89463"/>
                </a:lnTo>
                <a:lnTo>
                  <a:pt x="228454" y="85042"/>
                </a:lnTo>
                <a:lnTo>
                  <a:pt x="233298" y="75897"/>
                </a:lnTo>
                <a:lnTo>
                  <a:pt x="238096" y="66540"/>
                </a:lnTo>
                <a:lnTo>
                  <a:pt x="238900" y="61823"/>
                </a:lnTo>
                <a:lnTo>
                  <a:pt x="238641" y="57090"/>
                </a:lnTo>
                <a:lnTo>
                  <a:pt x="237676" y="52347"/>
                </a:lnTo>
                <a:lnTo>
                  <a:pt x="237032" y="47599"/>
                </a:lnTo>
                <a:lnTo>
                  <a:pt x="236602" y="42845"/>
                </a:lnTo>
                <a:lnTo>
                  <a:pt x="236316" y="38089"/>
                </a:lnTo>
                <a:lnTo>
                  <a:pt x="235332" y="34124"/>
                </a:lnTo>
                <a:lnTo>
                  <a:pt x="233882" y="30687"/>
                </a:lnTo>
                <a:lnTo>
                  <a:pt x="232121" y="27602"/>
                </a:lnTo>
                <a:lnTo>
                  <a:pt x="227772" y="23958"/>
                </a:lnTo>
                <a:lnTo>
                  <a:pt x="221698" y="19941"/>
                </a:lnTo>
                <a:lnTo>
                  <a:pt x="214474" y="15675"/>
                </a:lnTo>
                <a:lnTo>
                  <a:pt x="208070" y="12832"/>
                </a:lnTo>
                <a:lnTo>
                  <a:pt x="202213" y="10936"/>
                </a:lnTo>
                <a:lnTo>
                  <a:pt x="196722" y="9672"/>
                </a:lnTo>
                <a:lnTo>
                  <a:pt x="190679" y="8036"/>
                </a:lnTo>
                <a:lnTo>
                  <a:pt x="177615" y="4101"/>
                </a:lnTo>
                <a:lnTo>
                  <a:pt x="170798" y="2734"/>
                </a:lnTo>
                <a:lnTo>
                  <a:pt x="163871" y="1823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329"/>
          <p:cNvSpPr/>
          <p:nvPr/>
        </p:nvSpPr>
        <p:spPr>
          <a:xfrm>
            <a:off x="1864518" y="3429134"/>
            <a:ext cx="250033" cy="121310"/>
          </a:xfrm>
          <a:custGeom>
            <a:avLst/>
            <a:gdLst/>
            <a:ahLst/>
            <a:cxnLst/>
            <a:rect l="0" t="0" r="0" b="0"/>
            <a:pathLst>
              <a:path w="250033" h="121310">
                <a:moveTo>
                  <a:pt x="0" y="21297"/>
                </a:moveTo>
                <a:lnTo>
                  <a:pt x="0" y="66542"/>
                </a:lnTo>
                <a:lnTo>
                  <a:pt x="794" y="68129"/>
                </a:lnTo>
                <a:lnTo>
                  <a:pt x="2117" y="69187"/>
                </a:lnTo>
                <a:lnTo>
                  <a:pt x="7057" y="71267"/>
                </a:lnTo>
                <a:lnTo>
                  <a:pt x="7118" y="67500"/>
                </a:lnTo>
                <a:lnTo>
                  <a:pt x="7136" y="61357"/>
                </a:lnTo>
                <a:lnTo>
                  <a:pt x="7933" y="58322"/>
                </a:lnTo>
                <a:lnTo>
                  <a:pt x="9257" y="54712"/>
                </a:lnTo>
                <a:lnTo>
                  <a:pt x="10934" y="50717"/>
                </a:lnTo>
                <a:lnTo>
                  <a:pt x="12846" y="46467"/>
                </a:lnTo>
                <a:lnTo>
                  <a:pt x="17086" y="37511"/>
                </a:lnTo>
                <a:lnTo>
                  <a:pt x="23937" y="23543"/>
                </a:lnTo>
                <a:lnTo>
                  <a:pt x="27070" y="19619"/>
                </a:lnTo>
                <a:lnTo>
                  <a:pt x="30747" y="16210"/>
                </a:lnTo>
                <a:lnTo>
                  <a:pt x="34786" y="13143"/>
                </a:lnTo>
                <a:lnTo>
                  <a:pt x="38272" y="10305"/>
                </a:lnTo>
                <a:lnTo>
                  <a:pt x="41390" y="7619"/>
                </a:lnTo>
                <a:lnTo>
                  <a:pt x="44262" y="5034"/>
                </a:lnTo>
                <a:lnTo>
                  <a:pt x="47764" y="3311"/>
                </a:lnTo>
                <a:lnTo>
                  <a:pt x="51687" y="2163"/>
                </a:lnTo>
                <a:lnTo>
                  <a:pt x="59485" y="887"/>
                </a:lnTo>
                <a:lnTo>
                  <a:pt x="65596" y="319"/>
                </a:lnTo>
                <a:lnTo>
                  <a:pt x="73075" y="67"/>
                </a:lnTo>
                <a:lnTo>
                  <a:pt x="77292" y="0"/>
                </a:lnTo>
                <a:lnTo>
                  <a:pt x="81690" y="749"/>
                </a:lnTo>
                <a:lnTo>
                  <a:pt x="86210" y="2042"/>
                </a:lnTo>
                <a:lnTo>
                  <a:pt x="90811" y="3698"/>
                </a:lnTo>
                <a:lnTo>
                  <a:pt x="94672" y="6389"/>
                </a:lnTo>
                <a:lnTo>
                  <a:pt x="98040" y="9771"/>
                </a:lnTo>
                <a:lnTo>
                  <a:pt x="101079" y="13613"/>
                </a:lnTo>
                <a:lnTo>
                  <a:pt x="104692" y="17762"/>
                </a:lnTo>
                <a:lnTo>
                  <a:pt x="108689" y="22115"/>
                </a:lnTo>
                <a:lnTo>
                  <a:pt x="112940" y="26605"/>
                </a:lnTo>
                <a:lnTo>
                  <a:pt x="116569" y="31185"/>
                </a:lnTo>
                <a:lnTo>
                  <a:pt x="119781" y="35827"/>
                </a:lnTo>
                <a:lnTo>
                  <a:pt x="122717" y="40508"/>
                </a:lnTo>
                <a:lnTo>
                  <a:pt x="125468" y="46011"/>
                </a:lnTo>
                <a:lnTo>
                  <a:pt x="128095" y="52061"/>
                </a:lnTo>
                <a:lnTo>
                  <a:pt x="130641" y="58475"/>
                </a:lnTo>
                <a:lnTo>
                  <a:pt x="132338" y="64338"/>
                </a:lnTo>
                <a:lnTo>
                  <a:pt x="133469" y="69835"/>
                </a:lnTo>
                <a:lnTo>
                  <a:pt x="134223" y="75087"/>
                </a:lnTo>
                <a:lnTo>
                  <a:pt x="134726" y="80176"/>
                </a:lnTo>
                <a:lnTo>
                  <a:pt x="135061" y="85156"/>
                </a:lnTo>
                <a:lnTo>
                  <a:pt x="135433" y="94129"/>
                </a:lnTo>
                <a:lnTo>
                  <a:pt x="135643" y="103643"/>
                </a:lnTo>
                <a:lnTo>
                  <a:pt x="135731" y="114030"/>
                </a:lnTo>
                <a:lnTo>
                  <a:pt x="135731" y="98060"/>
                </a:lnTo>
                <a:lnTo>
                  <a:pt x="136525" y="93903"/>
                </a:lnTo>
                <a:lnTo>
                  <a:pt x="137848" y="88751"/>
                </a:lnTo>
                <a:lnTo>
                  <a:pt x="139524" y="82935"/>
                </a:lnTo>
                <a:lnTo>
                  <a:pt x="140641" y="76677"/>
                </a:lnTo>
                <a:lnTo>
                  <a:pt x="141386" y="70123"/>
                </a:lnTo>
                <a:lnTo>
                  <a:pt x="141882" y="63373"/>
                </a:lnTo>
                <a:lnTo>
                  <a:pt x="143007" y="57284"/>
                </a:lnTo>
                <a:lnTo>
                  <a:pt x="144551" y="51639"/>
                </a:lnTo>
                <a:lnTo>
                  <a:pt x="146373" y="46287"/>
                </a:lnTo>
                <a:lnTo>
                  <a:pt x="148382" y="41132"/>
                </a:lnTo>
                <a:lnTo>
                  <a:pt x="150515" y="36108"/>
                </a:lnTo>
                <a:lnTo>
                  <a:pt x="152731" y="31171"/>
                </a:lnTo>
                <a:lnTo>
                  <a:pt x="155002" y="27086"/>
                </a:lnTo>
                <a:lnTo>
                  <a:pt x="157310" y="23569"/>
                </a:lnTo>
                <a:lnTo>
                  <a:pt x="159642" y="20430"/>
                </a:lnTo>
                <a:lnTo>
                  <a:pt x="161991" y="17544"/>
                </a:lnTo>
                <a:lnTo>
                  <a:pt x="164350" y="14826"/>
                </a:lnTo>
                <a:lnTo>
                  <a:pt x="166717" y="12221"/>
                </a:lnTo>
                <a:lnTo>
                  <a:pt x="169088" y="10483"/>
                </a:lnTo>
                <a:lnTo>
                  <a:pt x="173840" y="8553"/>
                </a:lnTo>
                <a:lnTo>
                  <a:pt x="180978" y="7467"/>
                </a:lnTo>
                <a:lnTo>
                  <a:pt x="183358" y="8108"/>
                </a:lnTo>
                <a:lnTo>
                  <a:pt x="188120" y="10937"/>
                </a:lnTo>
                <a:lnTo>
                  <a:pt x="190501" y="12803"/>
                </a:lnTo>
                <a:lnTo>
                  <a:pt x="192882" y="14841"/>
                </a:lnTo>
                <a:lnTo>
                  <a:pt x="195263" y="16993"/>
                </a:lnTo>
                <a:lnTo>
                  <a:pt x="197644" y="20015"/>
                </a:lnTo>
                <a:lnTo>
                  <a:pt x="200026" y="23617"/>
                </a:lnTo>
                <a:lnTo>
                  <a:pt x="202407" y="27606"/>
                </a:lnTo>
                <a:lnTo>
                  <a:pt x="204788" y="32647"/>
                </a:lnTo>
                <a:lnTo>
                  <a:pt x="207169" y="38388"/>
                </a:lnTo>
                <a:lnTo>
                  <a:pt x="209550" y="44597"/>
                </a:lnTo>
                <a:lnTo>
                  <a:pt x="211931" y="50324"/>
                </a:lnTo>
                <a:lnTo>
                  <a:pt x="214313" y="55730"/>
                </a:lnTo>
                <a:lnTo>
                  <a:pt x="219075" y="65969"/>
                </a:lnTo>
                <a:lnTo>
                  <a:pt x="230982" y="90278"/>
                </a:lnTo>
                <a:lnTo>
                  <a:pt x="233363" y="94272"/>
                </a:lnTo>
                <a:lnTo>
                  <a:pt x="235744" y="97728"/>
                </a:lnTo>
                <a:lnTo>
                  <a:pt x="238125" y="100826"/>
                </a:lnTo>
                <a:lnTo>
                  <a:pt x="240506" y="104478"/>
                </a:lnTo>
                <a:lnTo>
                  <a:pt x="242888" y="108502"/>
                </a:lnTo>
                <a:lnTo>
                  <a:pt x="250032" y="1213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330"/>
          <p:cNvSpPr/>
          <p:nvPr/>
        </p:nvSpPr>
        <p:spPr>
          <a:xfrm>
            <a:off x="2171700" y="3439476"/>
            <a:ext cx="128046" cy="103672"/>
          </a:xfrm>
          <a:custGeom>
            <a:avLst/>
            <a:gdLst/>
            <a:ahLst/>
            <a:cxnLst/>
            <a:rect l="0" t="0" r="0" b="0"/>
            <a:pathLst>
              <a:path w="128046" h="103672">
                <a:moveTo>
                  <a:pt x="21431" y="25242"/>
                </a:moveTo>
                <a:lnTo>
                  <a:pt x="21431" y="66153"/>
                </a:lnTo>
                <a:lnTo>
                  <a:pt x="22225" y="69978"/>
                </a:lnTo>
                <a:lnTo>
                  <a:pt x="23547" y="73323"/>
                </a:lnTo>
                <a:lnTo>
                  <a:pt x="25223" y="76346"/>
                </a:lnTo>
                <a:lnTo>
                  <a:pt x="27928" y="79949"/>
                </a:lnTo>
                <a:lnTo>
                  <a:pt x="31319" y="83938"/>
                </a:lnTo>
                <a:lnTo>
                  <a:pt x="38525" y="91811"/>
                </a:lnTo>
                <a:lnTo>
                  <a:pt x="44374" y="97956"/>
                </a:lnTo>
                <a:lnTo>
                  <a:pt x="47839" y="99912"/>
                </a:lnTo>
                <a:lnTo>
                  <a:pt x="51736" y="101216"/>
                </a:lnTo>
                <a:lnTo>
                  <a:pt x="55922" y="102085"/>
                </a:lnTo>
                <a:lnTo>
                  <a:pt x="60300" y="102665"/>
                </a:lnTo>
                <a:lnTo>
                  <a:pt x="64806" y="103051"/>
                </a:lnTo>
                <a:lnTo>
                  <a:pt x="69397" y="103308"/>
                </a:lnTo>
                <a:lnTo>
                  <a:pt x="78733" y="103595"/>
                </a:lnTo>
                <a:lnTo>
                  <a:pt x="83444" y="103671"/>
                </a:lnTo>
                <a:lnTo>
                  <a:pt x="88173" y="102928"/>
                </a:lnTo>
                <a:lnTo>
                  <a:pt x="92913" y="101639"/>
                </a:lnTo>
                <a:lnTo>
                  <a:pt x="97661" y="99986"/>
                </a:lnTo>
                <a:lnTo>
                  <a:pt x="102413" y="97296"/>
                </a:lnTo>
                <a:lnTo>
                  <a:pt x="107169" y="93916"/>
                </a:lnTo>
                <a:lnTo>
                  <a:pt x="111927" y="90075"/>
                </a:lnTo>
                <a:lnTo>
                  <a:pt x="115893" y="85926"/>
                </a:lnTo>
                <a:lnTo>
                  <a:pt x="119330" y="81574"/>
                </a:lnTo>
                <a:lnTo>
                  <a:pt x="122416" y="77084"/>
                </a:lnTo>
                <a:lnTo>
                  <a:pt x="124473" y="71710"/>
                </a:lnTo>
                <a:lnTo>
                  <a:pt x="125844" y="65746"/>
                </a:lnTo>
                <a:lnTo>
                  <a:pt x="126758" y="59388"/>
                </a:lnTo>
                <a:lnTo>
                  <a:pt x="127368" y="53563"/>
                </a:lnTo>
                <a:lnTo>
                  <a:pt x="127774" y="48092"/>
                </a:lnTo>
                <a:lnTo>
                  <a:pt x="128045" y="42856"/>
                </a:lnTo>
                <a:lnTo>
                  <a:pt x="127432" y="37779"/>
                </a:lnTo>
                <a:lnTo>
                  <a:pt x="126230" y="32807"/>
                </a:lnTo>
                <a:lnTo>
                  <a:pt x="124634" y="27904"/>
                </a:lnTo>
                <a:lnTo>
                  <a:pt x="121983" y="23842"/>
                </a:lnTo>
                <a:lnTo>
                  <a:pt x="118628" y="20340"/>
                </a:lnTo>
                <a:lnTo>
                  <a:pt x="114804" y="17212"/>
                </a:lnTo>
                <a:lnTo>
                  <a:pt x="109873" y="14332"/>
                </a:lnTo>
                <a:lnTo>
                  <a:pt x="104205" y="11619"/>
                </a:lnTo>
                <a:lnTo>
                  <a:pt x="98045" y="9016"/>
                </a:lnTo>
                <a:lnTo>
                  <a:pt x="91557" y="7281"/>
                </a:lnTo>
                <a:lnTo>
                  <a:pt x="84850" y="6124"/>
                </a:lnTo>
                <a:lnTo>
                  <a:pt x="77998" y="5353"/>
                </a:lnTo>
                <a:lnTo>
                  <a:pt x="71048" y="4045"/>
                </a:lnTo>
                <a:lnTo>
                  <a:pt x="64034" y="2380"/>
                </a:lnTo>
                <a:lnTo>
                  <a:pt x="56977" y="476"/>
                </a:lnTo>
                <a:lnTo>
                  <a:pt x="49891" y="0"/>
                </a:lnTo>
                <a:lnTo>
                  <a:pt x="42785" y="476"/>
                </a:lnTo>
                <a:lnTo>
                  <a:pt x="35667" y="1588"/>
                </a:lnTo>
                <a:lnTo>
                  <a:pt x="29334" y="2329"/>
                </a:lnTo>
                <a:lnTo>
                  <a:pt x="23525" y="2823"/>
                </a:lnTo>
                <a:lnTo>
                  <a:pt x="18064" y="3152"/>
                </a:lnTo>
                <a:lnTo>
                  <a:pt x="13630" y="4166"/>
                </a:lnTo>
                <a:lnTo>
                  <a:pt x="9880" y="5635"/>
                </a:lnTo>
                <a:lnTo>
                  <a:pt x="0" y="109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331"/>
          <p:cNvSpPr/>
          <p:nvPr/>
        </p:nvSpPr>
        <p:spPr>
          <a:xfrm>
            <a:off x="2364827" y="3421856"/>
            <a:ext cx="99312" cy="142876"/>
          </a:xfrm>
          <a:custGeom>
            <a:avLst/>
            <a:gdLst/>
            <a:ahLst/>
            <a:cxnLst/>
            <a:rect l="0" t="0" r="0" b="0"/>
            <a:pathLst>
              <a:path w="99312" h="142876">
                <a:moveTo>
                  <a:pt x="49760" y="0"/>
                </a:moveTo>
                <a:lnTo>
                  <a:pt x="57345" y="3792"/>
                </a:lnTo>
                <a:lnTo>
                  <a:pt x="58785" y="4909"/>
                </a:lnTo>
                <a:lnTo>
                  <a:pt x="58952" y="5654"/>
                </a:lnTo>
                <a:lnTo>
                  <a:pt x="58269" y="6151"/>
                </a:lnTo>
                <a:lnTo>
                  <a:pt x="56227" y="6482"/>
                </a:lnTo>
                <a:lnTo>
                  <a:pt x="53277" y="6702"/>
                </a:lnTo>
                <a:lnTo>
                  <a:pt x="49724" y="6849"/>
                </a:lnTo>
                <a:lnTo>
                  <a:pt x="45767" y="7741"/>
                </a:lnTo>
                <a:lnTo>
                  <a:pt x="41542" y="9130"/>
                </a:lnTo>
                <a:lnTo>
                  <a:pt x="37138" y="10849"/>
                </a:lnTo>
                <a:lnTo>
                  <a:pt x="32614" y="12789"/>
                </a:lnTo>
                <a:lnTo>
                  <a:pt x="23354" y="17061"/>
                </a:lnTo>
                <a:lnTo>
                  <a:pt x="18662" y="18518"/>
                </a:lnTo>
                <a:lnTo>
                  <a:pt x="13947" y="19488"/>
                </a:lnTo>
                <a:lnTo>
                  <a:pt x="9216" y="20136"/>
                </a:lnTo>
                <a:lnTo>
                  <a:pt x="6062" y="21361"/>
                </a:lnTo>
                <a:lnTo>
                  <a:pt x="3959" y="22972"/>
                </a:lnTo>
                <a:lnTo>
                  <a:pt x="2557" y="24839"/>
                </a:lnTo>
                <a:lnTo>
                  <a:pt x="1623" y="26878"/>
                </a:lnTo>
                <a:lnTo>
                  <a:pt x="585" y="31260"/>
                </a:lnTo>
                <a:lnTo>
                  <a:pt x="307" y="33540"/>
                </a:lnTo>
                <a:lnTo>
                  <a:pt x="123" y="35854"/>
                </a:lnTo>
                <a:lnTo>
                  <a:pt x="0" y="38190"/>
                </a:lnTo>
                <a:lnTo>
                  <a:pt x="712" y="40541"/>
                </a:lnTo>
                <a:lnTo>
                  <a:pt x="1980" y="42903"/>
                </a:lnTo>
                <a:lnTo>
                  <a:pt x="3619" y="45270"/>
                </a:lnTo>
                <a:lnTo>
                  <a:pt x="6299" y="47643"/>
                </a:lnTo>
                <a:lnTo>
                  <a:pt x="9674" y="50018"/>
                </a:lnTo>
                <a:lnTo>
                  <a:pt x="13511" y="52395"/>
                </a:lnTo>
                <a:lnTo>
                  <a:pt x="18450" y="54774"/>
                </a:lnTo>
                <a:lnTo>
                  <a:pt x="24124" y="57153"/>
                </a:lnTo>
                <a:lnTo>
                  <a:pt x="30288" y="59534"/>
                </a:lnTo>
                <a:lnTo>
                  <a:pt x="35985" y="61914"/>
                </a:lnTo>
                <a:lnTo>
                  <a:pt x="41370" y="64295"/>
                </a:lnTo>
                <a:lnTo>
                  <a:pt x="46549" y="66676"/>
                </a:lnTo>
                <a:lnTo>
                  <a:pt x="51588" y="69850"/>
                </a:lnTo>
                <a:lnTo>
                  <a:pt x="56535" y="73554"/>
                </a:lnTo>
                <a:lnTo>
                  <a:pt x="61420" y="77611"/>
                </a:lnTo>
                <a:lnTo>
                  <a:pt x="66265" y="81110"/>
                </a:lnTo>
                <a:lnTo>
                  <a:pt x="71082" y="84235"/>
                </a:lnTo>
                <a:lnTo>
                  <a:pt x="75881" y="87113"/>
                </a:lnTo>
                <a:lnTo>
                  <a:pt x="79874" y="89825"/>
                </a:lnTo>
                <a:lnTo>
                  <a:pt x="83330" y="92427"/>
                </a:lnTo>
                <a:lnTo>
                  <a:pt x="86427" y="94956"/>
                </a:lnTo>
                <a:lnTo>
                  <a:pt x="89286" y="97435"/>
                </a:lnTo>
                <a:lnTo>
                  <a:pt x="91986" y="99882"/>
                </a:lnTo>
                <a:lnTo>
                  <a:pt x="94579" y="102307"/>
                </a:lnTo>
                <a:lnTo>
                  <a:pt x="96308" y="104717"/>
                </a:lnTo>
                <a:lnTo>
                  <a:pt x="97461" y="107117"/>
                </a:lnTo>
                <a:lnTo>
                  <a:pt x="98230" y="109512"/>
                </a:lnTo>
                <a:lnTo>
                  <a:pt x="98742" y="111901"/>
                </a:lnTo>
                <a:lnTo>
                  <a:pt x="99083" y="114288"/>
                </a:lnTo>
                <a:lnTo>
                  <a:pt x="99311" y="116674"/>
                </a:lnTo>
                <a:lnTo>
                  <a:pt x="97875" y="119057"/>
                </a:lnTo>
                <a:lnTo>
                  <a:pt x="95330" y="121440"/>
                </a:lnTo>
                <a:lnTo>
                  <a:pt x="92047" y="123822"/>
                </a:lnTo>
                <a:lnTo>
                  <a:pt x="89064" y="126204"/>
                </a:lnTo>
                <a:lnTo>
                  <a:pt x="86281" y="128586"/>
                </a:lnTo>
                <a:lnTo>
                  <a:pt x="83633" y="130968"/>
                </a:lnTo>
                <a:lnTo>
                  <a:pt x="79485" y="133349"/>
                </a:lnTo>
                <a:lnTo>
                  <a:pt x="74339" y="135731"/>
                </a:lnTo>
                <a:lnTo>
                  <a:pt x="68527" y="138112"/>
                </a:lnTo>
                <a:lnTo>
                  <a:pt x="63065" y="139700"/>
                </a:lnTo>
                <a:lnTo>
                  <a:pt x="57836" y="140758"/>
                </a:lnTo>
                <a:lnTo>
                  <a:pt x="52763" y="141464"/>
                </a:lnTo>
                <a:lnTo>
                  <a:pt x="47793" y="141934"/>
                </a:lnTo>
                <a:lnTo>
                  <a:pt x="42893" y="142248"/>
                </a:lnTo>
                <a:lnTo>
                  <a:pt x="33214" y="142596"/>
                </a:lnTo>
                <a:lnTo>
                  <a:pt x="14041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332"/>
          <p:cNvSpPr/>
          <p:nvPr/>
        </p:nvSpPr>
        <p:spPr>
          <a:xfrm>
            <a:off x="2536325" y="3450431"/>
            <a:ext cx="106728" cy="110918"/>
          </a:xfrm>
          <a:custGeom>
            <a:avLst/>
            <a:gdLst/>
            <a:ahLst/>
            <a:cxnLst/>
            <a:rect l="0" t="0" r="0" b="0"/>
            <a:pathLst>
              <a:path w="106728" h="110918">
                <a:moveTo>
                  <a:pt x="6850" y="42862"/>
                </a:moveTo>
                <a:lnTo>
                  <a:pt x="6850" y="46654"/>
                </a:lnTo>
                <a:lnTo>
                  <a:pt x="6056" y="47772"/>
                </a:lnTo>
                <a:lnTo>
                  <a:pt x="4733" y="48517"/>
                </a:lnTo>
                <a:lnTo>
                  <a:pt x="3057" y="49013"/>
                </a:lnTo>
                <a:lnTo>
                  <a:pt x="1940" y="50932"/>
                </a:lnTo>
                <a:lnTo>
                  <a:pt x="1195" y="53798"/>
                </a:lnTo>
                <a:lnTo>
                  <a:pt x="699" y="57297"/>
                </a:lnTo>
                <a:lnTo>
                  <a:pt x="368" y="60423"/>
                </a:lnTo>
                <a:lnTo>
                  <a:pt x="147" y="63301"/>
                </a:lnTo>
                <a:lnTo>
                  <a:pt x="0" y="66013"/>
                </a:lnTo>
                <a:lnTo>
                  <a:pt x="696" y="69409"/>
                </a:lnTo>
                <a:lnTo>
                  <a:pt x="1953" y="73260"/>
                </a:lnTo>
                <a:lnTo>
                  <a:pt x="3585" y="77415"/>
                </a:lnTo>
                <a:lnTo>
                  <a:pt x="5467" y="81772"/>
                </a:lnTo>
                <a:lnTo>
                  <a:pt x="9675" y="90847"/>
                </a:lnTo>
                <a:lnTo>
                  <a:pt x="12702" y="94696"/>
                </a:lnTo>
                <a:lnTo>
                  <a:pt x="16307" y="98056"/>
                </a:lnTo>
                <a:lnTo>
                  <a:pt x="20298" y="101089"/>
                </a:lnTo>
                <a:lnTo>
                  <a:pt x="23753" y="103112"/>
                </a:lnTo>
                <a:lnTo>
                  <a:pt x="26850" y="104460"/>
                </a:lnTo>
                <a:lnTo>
                  <a:pt x="29708" y="105358"/>
                </a:lnTo>
                <a:lnTo>
                  <a:pt x="33201" y="106751"/>
                </a:lnTo>
                <a:lnTo>
                  <a:pt x="37117" y="108474"/>
                </a:lnTo>
                <a:lnTo>
                  <a:pt x="41316" y="110416"/>
                </a:lnTo>
                <a:lnTo>
                  <a:pt x="45702" y="110917"/>
                </a:lnTo>
                <a:lnTo>
                  <a:pt x="50214" y="110457"/>
                </a:lnTo>
                <a:lnTo>
                  <a:pt x="54809" y="109357"/>
                </a:lnTo>
                <a:lnTo>
                  <a:pt x="59460" y="108623"/>
                </a:lnTo>
                <a:lnTo>
                  <a:pt x="64148" y="108135"/>
                </a:lnTo>
                <a:lnTo>
                  <a:pt x="68861" y="107809"/>
                </a:lnTo>
                <a:lnTo>
                  <a:pt x="73591" y="106797"/>
                </a:lnTo>
                <a:lnTo>
                  <a:pt x="78331" y="105330"/>
                </a:lnTo>
                <a:lnTo>
                  <a:pt x="83079" y="103557"/>
                </a:lnTo>
                <a:lnTo>
                  <a:pt x="87038" y="100788"/>
                </a:lnTo>
                <a:lnTo>
                  <a:pt x="90471" y="97354"/>
                </a:lnTo>
                <a:lnTo>
                  <a:pt x="93554" y="93478"/>
                </a:lnTo>
                <a:lnTo>
                  <a:pt x="96402" y="89306"/>
                </a:lnTo>
                <a:lnTo>
                  <a:pt x="99095" y="84938"/>
                </a:lnTo>
                <a:lnTo>
                  <a:pt x="101684" y="80437"/>
                </a:lnTo>
                <a:lnTo>
                  <a:pt x="103410" y="75850"/>
                </a:lnTo>
                <a:lnTo>
                  <a:pt x="104561" y="71204"/>
                </a:lnTo>
                <a:lnTo>
                  <a:pt x="105328" y="66520"/>
                </a:lnTo>
                <a:lnTo>
                  <a:pt x="105839" y="61809"/>
                </a:lnTo>
                <a:lnTo>
                  <a:pt x="106180" y="57081"/>
                </a:lnTo>
                <a:lnTo>
                  <a:pt x="106408" y="52342"/>
                </a:lnTo>
                <a:lnTo>
                  <a:pt x="106660" y="42842"/>
                </a:lnTo>
                <a:lnTo>
                  <a:pt x="106727" y="38087"/>
                </a:lnTo>
                <a:lnTo>
                  <a:pt x="105185" y="33329"/>
                </a:lnTo>
                <a:lnTo>
                  <a:pt x="102569" y="28569"/>
                </a:lnTo>
                <a:lnTo>
                  <a:pt x="99237" y="23808"/>
                </a:lnTo>
                <a:lnTo>
                  <a:pt x="94635" y="19841"/>
                </a:lnTo>
                <a:lnTo>
                  <a:pt x="89186" y="16403"/>
                </a:lnTo>
                <a:lnTo>
                  <a:pt x="67123" y="5180"/>
                </a:lnTo>
                <a:lnTo>
                  <a:pt x="61319" y="3454"/>
                </a:lnTo>
                <a:lnTo>
                  <a:pt x="55069" y="2302"/>
                </a:lnTo>
                <a:lnTo>
                  <a:pt x="48521" y="1535"/>
                </a:lnTo>
                <a:lnTo>
                  <a:pt x="42568" y="1023"/>
                </a:lnTo>
                <a:lnTo>
                  <a:pt x="37012" y="682"/>
                </a:lnTo>
                <a:lnTo>
                  <a:pt x="26605" y="303"/>
                </a:lnTo>
                <a:lnTo>
                  <a:pt x="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333"/>
          <p:cNvSpPr/>
          <p:nvPr/>
        </p:nvSpPr>
        <p:spPr>
          <a:xfrm>
            <a:off x="2700401" y="3436304"/>
            <a:ext cx="235681" cy="110809"/>
          </a:xfrm>
          <a:custGeom>
            <a:avLst/>
            <a:gdLst/>
            <a:ahLst/>
            <a:cxnLst/>
            <a:rect l="0" t="0" r="0" b="0"/>
            <a:pathLst>
              <a:path w="235681" h="110809">
                <a:moveTo>
                  <a:pt x="7080" y="78421"/>
                </a:moveTo>
                <a:lnTo>
                  <a:pt x="7080" y="91421"/>
                </a:lnTo>
                <a:lnTo>
                  <a:pt x="4963" y="94252"/>
                </a:lnTo>
                <a:lnTo>
                  <a:pt x="929" y="98746"/>
                </a:lnTo>
                <a:lnTo>
                  <a:pt x="1392" y="99114"/>
                </a:lnTo>
                <a:lnTo>
                  <a:pt x="4023" y="99524"/>
                </a:lnTo>
                <a:lnTo>
                  <a:pt x="4248" y="98840"/>
                </a:lnTo>
                <a:lnTo>
                  <a:pt x="3605" y="97589"/>
                </a:lnTo>
                <a:lnTo>
                  <a:pt x="2382" y="95962"/>
                </a:lnTo>
                <a:lnTo>
                  <a:pt x="1567" y="94083"/>
                </a:lnTo>
                <a:lnTo>
                  <a:pt x="1023" y="92038"/>
                </a:lnTo>
                <a:lnTo>
                  <a:pt x="661" y="89880"/>
                </a:lnTo>
                <a:lnTo>
                  <a:pt x="419" y="87647"/>
                </a:lnTo>
                <a:lnTo>
                  <a:pt x="258" y="85366"/>
                </a:lnTo>
                <a:lnTo>
                  <a:pt x="151" y="83051"/>
                </a:lnTo>
                <a:lnTo>
                  <a:pt x="31" y="76245"/>
                </a:lnTo>
                <a:lnTo>
                  <a:pt x="0" y="72208"/>
                </a:lnTo>
                <a:lnTo>
                  <a:pt x="772" y="67929"/>
                </a:lnTo>
                <a:lnTo>
                  <a:pt x="2081" y="63488"/>
                </a:lnTo>
                <a:lnTo>
                  <a:pt x="3747" y="58941"/>
                </a:lnTo>
                <a:lnTo>
                  <a:pt x="5652" y="54322"/>
                </a:lnTo>
                <a:lnTo>
                  <a:pt x="7715" y="49654"/>
                </a:lnTo>
                <a:lnTo>
                  <a:pt x="9885" y="44955"/>
                </a:lnTo>
                <a:lnTo>
                  <a:pt x="11331" y="40236"/>
                </a:lnTo>
                <a:lnTo>
                  <a:pt x="12295" y="35501"/>
                </a:lnTo>
                <a:lnTo>
                  <a:pt x="12938" y="30758"/>
                </a:lnTo>
                <a:lnTo>
                  <a:pt x="14160" y="26802"/>
                </a:lnTo>
                <a:lnTo>
                  <a:pt x="15769" y="23370"/>
                </a:lnTo>
                <a:lnTo>
                  <a:pt x="17635" y="20289"/>
                </a:lnTo>
                <a:lnTo>
                  <a:pt x="20467" y="17441"/>
                </a:lnTo>
                <a:lnTo>
                  <a:pt x="23942" y="14749"/>
                </a:lnTo>
                <a:lnTo>
                  <a:pt x="27846" y="12160"/>
                </a:lnTo>
                <a:lnTo>
                  <a:pt x="34301" y="9284"/>
                </a:lnTo>
                <a:lnTo>
                  <a:pt x="39816" y="8005"/>
                </a:lnTo>
                <a:lnTo>
                  <a:pt x="44913" y="7437"/>
                </a:lnTo>
                <a:lnTo>
                  <a:pt x="47383" y="8080"/>
                </a:lnTo>
                <a:lnTo>
                  <a:pt x="52244" y="10910"/>
                </a:lnTo>
                <a:lnTo>
                  <a:pt x="55446" y="12776"/>
                </a:lnTo>
                <a:lnTo>
                  <a:pt x="59168" y="14814"/>
                </a:lnTo>
                <a:lnTo>
                  <a:pt x="63236" y="16966"/>
                </a:lnTo>
                <a:lnTo>
                  <a:pt x="67536" y="19989"/>
                </a:lnTo>
                <a:lnTo>
                  <a:pt x="71990" y="23591"/>
                </a:lnTo>
                <a:lnTo>
                  <a:pt x="76548" y="27580"/>
                </a:lnTo>
                <a:lnTo>
                  <a:pt x="80379" y="31827"/>
                </a:lnTo>
                <a:lnTo>
                  <a:pt x="83727" y="36246"/>
                </a:lnTo>
                <a:lnTo>
                  <a:pt x="86753" y="40779"/>
                </a:lnTo>
                <a:lnTo>
                  <a:pt x="89564" y="45389"/>
                </a:lnTo>
                <a:lnTo>
                  <a:pt x="92232" y="50050"/>
                </a:lnTo>
                <a:lnTo>
                  <a:pt x="97313" y="59461"/>
                </a:lnTo>
                <a:lnTo>
                  <a:pt x="109440" y="83195"/>
                </a:lnTo>
                <a:lnTo>
                  <a:pt x="111039" y="87160"/>
                </a:lnTo>
                <a:lnTo>
                  <a:pt x="112104" y="90596"/>
                </a:lnTo>
                <a:lnTo>
                  <a:pt x="112815" y="93682"/>
                </a:lnTo>
                <a:lnTo>
                  <a:pt x="113289" y="96532"/>
                </a:lnTo>
                <a:lnTo>
                  <a:pt x="113605" y="99226"/>
                </a:lnTo>
                <a:lnTo>
                  <a:pt x="114111" y="105461"/>
                </a:lnTo>
                <a:lnTo>
                  <a:pt x="114181" y="108430"/>
                </a:lnTo>
                <a:lnTo>
                  <a:pt x="114212" y="110808"/>
                </a:lnTo>
                <a:lnTo>
                  <a:pt x="114229" y="107684"/>
                </a:lnTo>
                <a:lnTo>
                  <a:pt x="114233" y="103862"/>
                </a:lnTo>
                <a:lnTo>
                  <a:pt x="113440" y="100938"/>
                </a:lnTo>
                <a:lnTo>
                  <a:pt x="112118" y="97401"/>
                </a:lnTo>
                <a:lnTo>
                  <a:pt x="110443" y="93456"/>
                </a:lnTo>
                <a:lnTo>
                  <a:pt x="109326" y="89237"/>
                </a:lnTo>
                <a:lnTo>
                  <a:pt x="108581" y="84838"/>
                </a:lnTo>
                <a:lnTo>
                  <a:pt x="108085" y="80318"/>
                </a:lnTo>
                <a:lnTo>
                  <a:pt x="107754" y="74923"/>
                </a:lnTo>
                <a:lnTo>
                  <a:pt x="107386" y="62578"/>
                </a:lnTo>
                <a:lnTo>
                  <a:pt x="108082" y="56746"/>
                </a:lnTo>
                <a:lnTo>
                  <a:pt x="109340" y="51271"/>
                </a:lnTo>
                <a:lnTo>
                  <a:pt x="110972" y="46033"/>
                </a:lnTo>
                <a:lnTo>
                  <a:pt x="112060" y="40954"/>
                </a:lnTo>
                <a:lnTo>
                  <a:pt x="112785" y="35980"/>
                </a:lnTo>
                <a:lnTo>
                  <a:pt x="113269" y="31077"/>
                </a:lnTo>
                <a:lnTo>
                  <a:pt x="114385" y="26221"/>
                </a:lnTo>
                <a:lnTo>
                  <a:pt x="115923" y="21396"/>
                </a:lnTo>
                <a:lnTo>
                  <a:pt x="117742" y="16592"/>
                </a:lnTo>
                <a:lnTo>
                  <a:pt x="120542" y="12595"/>
                </a:lnTo>
                <a:lnTo>
                  <a:pt x="123996" y="9137"/>
                </a:lnTo>
                <a:lnTo>
                  <a:pt x="127887" y="6038"/>
                </a:lnTo>
                <a:lnTo>
                  <a:pt x="134326" y="2594"/>
                </a:lnTo>
                <a:lnTo>
                  <a:pt x="140628" y="1064"/>
                </a:lnTo>
                <a:lnTo>
                  <a:pt x="144530" y="655"/>
                </a:lnTo>
                <a:lnTo>
                  <a:pt x="148720" y="383"/>
                </a:lnTo>
                <a:lnTo>
                  <a:pt x="155492" y="81"/>
                </a:lnTo>
                <a:lnTo>
                  <a:pt x="158408" y="0"/>
                </a:lnTo>
                <a:lnTo>
                  <a:pt x="161147" y="741"/>
                </a:lnTo>
                <a:lnTo>
                  <a:pt x="166306" y="3679"/>
                </a:lnTo>
                <a:lnTo>
                  <a:pt x="169587" y="6368"/>
                </a:lnTo>
                <a:lnTo>
                  <a:pt x="173362" y="9748"/>
                </a:lnTo>
                <a:lnTo>
                  <a:pt x="177466" y="13589"/>
                </a:lnTo>
                <a:lnTo>
                  <a:pt x="180995" y="17737"/>
                </a:lnTo>
                <a:lnTo>
                  <a:pt x="184142" y="22090"/>
                </a:lnTo>
                <a:lnTo>
                  <a:pt x="187034" y="26579"/>
                </a:lnTo>
                <a:lnTo>
                  <a:pt x="190549" y="31159"/>
                </a:lnTo>
                <a:lnTo>
                  <a:pt x="194480" y="35800"/>
                </a:lnTo>
                <a:lnTo>
                  <a:pt x="198688" y="40483"/>
                </a:lnTo>
                <a:lnTo>
                  <a:pt x="207598" y="49917"/>
                </a:lnTo>
                <a:lnTo>
                  <a:pt x="212196" y="54656"/>
                </a:lnTo>
                <a:lnTo>
                  <a:pt x="216055" y="59402"/>
                </a:lnTo>
                <a:lnTo>
                  <a:pt x="219422" y="64154"/>
                </a:lnTo>
                <a:lnTo>
                  <a:pt x="222460" y="68910"/>
                </a:lnTo>
                <a:lnTo>
                  <a:pt x="224485" y="72874"/>
                </a:lnTo>
                <a:lnTo>
                  <a:pt x="225835" y="76310"/>
                </a:lnTo>
                <a:lnTo>
                  <a:pt x="226736" y="79395"/>
                </a:lnTo>
                <a:lnTo>
                  <a:pt x="228129" y="82245"/>
                </a:lnTo>
                <a:lnTo>
                  <a:pt x="229852" y="84939"/>
                </a:lnTo>
                <a:lnTo>
                  <a:pt x="231795" y="87528"/>
                </a:lnTo>
                <a:lnTo>
                  <a:pt x="233090" y="90049"/>
                </a:lnTo>
                <a:lnTo>
                  <a:pt x="233953" y="92523"/>
                </a:lnTo>
                <a:lnTo>
                  <a:pt x="235680" y="998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334"/>
          <p:cNvSpPr/>
          <p:nvPr/>
        </p:nvSpPr>
        <p:spPr>
          <a:xfrm>
            <a:off x="2978943" y="3421987"/>
            <a:ext cx="134283" cy="142745"/>
          </a:xfrm>
          <a:custGeom>
            <a:avLst/>
            <a:gdLst/>
            <a:ahLst/>
            <a:cxnLst/>
            <a:rect l="0" t="0" r="0" b="0"/>
            <a:pathLst>
              <a:path w="134283" h="142745">
                <a:moveTo>
                  <a:pt x="0" y="78450"/>
                </a:moveTo>
                <a:lnTo>
                  <a:pt x="13736" y="78450"/>
                </a:lnTo>
                <a:lnTo>
                  <a:pt x="17888" y="77657"/>
                </a:lnTo>
                <a:lnTo>
                  <a:pt x="22244" y="76334"/>
                </a:lnTo>
                <a:lnTo>
                  <a:pt x="26736" y="74658"/>
                </a:lnTo>
                <a:lnTo>
                  <a:pt x="31318" y="73541"/>
                </a:lnTo>
                <a:lnTo>
                  <a:pt x="35960" y="72796"/>
                </a:lnTo>
                <a:lnTo>
                  <a:pt x="40642" y="72299"/>
                </a:lnTo>
                <a:lnTo>
                  <a:pt x="45351" y="71968"/>
                </a:lnTo>
                <a:lnTo>
                  <a:pt x="50078" y="71748"/>
                </a:lnTo>
                <a:lnTo>
                  <a:pt x="60357" y="71503"/>
                </a:lnTo>
                <a:lnTo>
                  <a:pt x="72863" y="71393"/>
                </a:lnTo>
                <a:lnTo>
                  <a:pt x="78738" y="70571"/>
                </a:lnTo>
                <a:lnTo>
                  <a:pt x="84242" y="69229"/>
                </a:lnTo>
                <a:lnTo>
                  <a:pt x="89499" y="67540"/>
                </a:lnTo>
                <a:lnTo>
                  <a:pt x="94591" y="65620"/>
                </a:lnTo>
                <a:lnTo>
                  <a:pt x="99573" y="63547"/>
                </a:lnTo>
                <a:lnTo>
                  <a:pt x="104482" y="61371"/>
                </a:lnTo>
                <a:lnTo>
                  <a:pt x="108549" y="59127"/>
                </a:lnTo>
                <a:lnTo>
                  <a:pt x="112053" y="56836"/>
                </a:lnTo>
                <a:lnTo>
                  <a:pt x="115184" y="54516"/>
                </a:lnTo>
                <a:lnTo>
                  <a:pt x="118064" y="52175"/>
                </a:lnTo>
                <a:lnTo>
                  <a:pt x="120778" y="49821"/>
                </a:lnTo>
                <a:lnTo>
                  <a:pt x="123382" y="47458"/>
                </a:lnTo>
                <a:lnTo>
                  <a:pt x="128391" y="42716"/>
                </a:lnTo>
                <a:lnTo>
                  <a:pt x="130838" y="40340"/>
                </a:lnTo>
                <a:lnTo>
                  <a:pt x="132469" y="37962"/>
                </a:lnTo>
                <a:lnTo>
                  <a:pt x="133557" y="35583"/>
                </a:lnTo>
                <a:lnTo>
                  <a:pt x="134282" y="33204"/>
                </a:lnTo>
                <a:lnTo>
                  <a:pt x="133971" y="30029"/>
                </a:lnTo>
                <a:lnTo>
                  <a:pt x="132971" y="26326"/>
                </a:lnTo>
                <a:lnTo>
                  <a:pt x="131509" y="22269"/>
                </a:lnTo>
                <a:lnTo>
                  <a:pt x="129742" y="18771"/>
                </a:lnTo>
                <a:lnTo>
                  <a:pt x="127770" y="15645"/>
                </a:lnTo>
                <a:lnTo>
                  <a:pt x="125661" y="12768"/>
                </a:lnTo>
                <a:lnTo>
                  <a:pt x="121080" y="10056"/>
                </a:lnTo>
                <a:lnTo>
                  <a:pt x="114852" y="7454"/>
                </a:lnTo>
                <a:lnTo>
                  <a:pt x="107524" y="4925"/>
                </a:lnTo>
                <a:lnTo>
                  <a:pt x="101845" y="3240"/>
                </a:lnTo>
                <a:lnTo>
                  <a:pt x="97266" y="2116"/>
                </a:lnTo>
                <a:lnTo>
                  <a:pt x="93419" y="1367"/>
                </a:lnTo>
                <a:lnTo>
                  <a:pt x="88473" y="868"/>
                </a:lnTo>
                <a:lnTo>
                  <a:pt x="82795" y="535"/>
                </a:lnTo>
                <a:lnTo>
                  <a:pt x="67659" y="66"/>
                </a:lnTo>
                <a:lnTo>
                  <a:pt x="64156" y="0"/>
                </a:lnTo>
                <a:lnTo>
                  <a:pt x="61821" y="750"/>
                </a:lnTo>
                <a:lnTo>
                  <a:pt x="60264" y="2044"/>
                </a:lnTo>
                <a:lnTo>
                  <a:pt x="57741" y="6392"/>
                </a:lnTo>
                <a:lnTo>
                  <a:pt x="51857" y="17765"/>
                </a:lnTo>
                <a:lnTo>
                  <a:pt x="33317" y="54685"/>
                </a:lnTo>
                <a:lnTo>
                  <a:pt x="31736" y="60226"/>
                </a:lnTo>
                <a:lnTo>
                  <a:pt x="30683" y="66300"/>
                </a:lnTo>
                <a:lnTo>
                  <a:pt x="29980" y="72732"/>
                </a:lnTo>
                <a:lnTo>
                  <a:pt x="29512" y="78607"/>
                </a:lnTo>
                <a:lnTo>
                  <a:pt x="29200" y="84111"/>
                </a:lnTo>
                <a:lnTo>
                  <a:pt x="28992" y="89368"/>
                </a:lnTo>
                <a:lnTo>
                  <a:pt x="29647" y="94459"/>
                </a:lnTo>
                <a:lnTo>
                  <a:pt x="30877" y="99442"/>
                </a:lnTo>
                <a:lnTo>
                  <a:pt x="32491" y="104351"/>
                </a:lnTo>
                <a:lnTo>
                  <a:pt x="35154" y="109211"/>
                </a:lnTo>
                <a:lnTo>
                  <a:pt x="38518" y="114039"/>
                </a:lnTo>
                <a:lnTo>
                  <a:pt x="42347" y="118845"/>
                </a:lnTo>
                <a:lnTo>
                  <a:pt x="45694" y="122842"/>
                </a:lnTo>
                <a:lnTo>
                  <a:pt x="48719" y="126301"/>
                </a:lnTo>
                <a:lnTo>
                  <a:pt x="51529" y="129401"/>
                </a:lnTo>
                <a:lnTo>
                  <a:pt x="55784" y="132261"/>
                </a:lnTo>
                <a:lnTo>
                  <a:pt x="61002" y="134961"/>
                </a:lnTo>
                <a:lnTo>
                  <a:pt x="66862" y="137556"/>
                </a:lnTo>
                <a:lnTo>
                  <a:pt x="72356" y="139285"/>
                </a:lnTo>
                <a:lnTo>
                  <a:pt x="77606" y="140438"/>
                </a:lnTo>
                <a:lnTo>
                  <a:pt x="82694" y="141207"/>
                </a:lnTo>
                <a:lnTo>
                  <a:pt x="86879" y="141719"/>
                </a:lnTo>
                <a:lnTo>
                  <a:pt x="90463" y="142061"/>
                </a:lnTo>
                <a:lnTo>
                  <a:pt x="100013" y="1427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335"/>
          <p:cNvSpPr/>
          <p:nvPr/>
        </p:nvSpPr>
        <p:spPr>
          <a:xfrm>
            <a:off x="3159357" y="3407568"/>
            <a:ext cx="112026" cy="155812"/>
          </a:xfrm>
          <a:custGeom>
            <a:avLst/>
            <a:gdLst/>
            <a:ahLst/>
            <a:cxnLst/>
            <a:rect l="0" t="0" r="0" b="0"/>
            <a:pathLst>
              <a:path w="112026" h="155812">
                <a:moveTo>
                  <a:pt x="69618" y="0"/>
                </a:moveTo>
                <a:lnTo>
                  <a:pt x="28769" y="0"/>
                </a:lnTo>
                <a:lnTo>
                  <a:pt x="24129" y="794"/>
                </a:lnTo>
                <a:lnTo>
                  <a:pt x="19448" y="2117"/>
                </a:lnTo>
                <a:lnTo>
                  <a:pt x="14740" y="3793"/>
                </a:lnTo>
                <a:lnTo>
                  <a:pt x="10808" y="4910"/>
                </a:lnTo>
                <a:lnTo>
                  <a:pt x="7392" y="5655"/>
                </a:lnTo>
                <a:lnTo>
                  <a:pt x="4321" y="6151"/>
                </a:lnTo>
                <a:lnTo>
                  <a:pt x="2274" y="7276"/>
                </a:lnTo>
                <a:lnTo>
                  <a:pt x="909" y="8819"/>
                </a:lnTo>
                <a:lnTo>
                  <a:pt x="0" y="10642"/>
                </a:lnTo>
                <a:lnTo>
                  <a:pt x="1774" y="13445"/>
                </a:lnTo>
                <a:lnTo>
                  <a:pt x="5339" y="16901"/>
                </a:lnTo>
                <a:lnTo>
                  <a:pt x="10096" y="20792"/>
                </a:lnTo>
                <a:lnTo>
                  <a:pt x="14062" y="24180"/>
                </a:lnTo>
                <a:lnTo>
                  <a:pt x="17499" y="27233"/>
                </a:lnTo>
                <a:lnTo>
                  <a:pt x="20584" y="30062"/>
                </a:lnTo>
                <a:lnTo>
                  <a:pt x="23435" y="33535"/>
                </a:lnTo>
                <a:lnTo>
                  <a:pt x="26129" y="37438"/>
                </a:lnTo>
                <a:lnTo>
                  <a:pt x="28719" y="41628"/>
                </a:lnTo>
                <a:lnTo>
                  <a:pt x="32827" y="45215"/>
                </a:lnTo>
                <a:lnTo>
                  <a:pt x="37947" y="48400"/>
                </a:lnTo>
                <a:lnTo>
                  <a:pt x="43741" y="51316"/>
                </a:lnTo>
                <a:lnTo>
                  <a:pt x="49192" y="54849"/>
                </a:lnTo>
                <a:lnTo>
                  <a:pt x="54413" y="58791"/>
                </a:lnTo>
                <a:lnTo>
                  <a:pt x="59481" y="63006"/>
                </a:lnTo>
                <a:lnTo>
                  <a:pt x="64447" y="67405"/>
                </a:lnTo>
                <a:lnTo>
                  <a:pt x="74199" y="76525"/>
                </a:lnTo>
                <a:lnTo>
                  <a:pt x="99147" y="101012"/>
                </a:lnTo>
                <a:lnTo>
                  <a:pt x="102004" y="104647"/>
                </a:lnTo>
                <a:lnTo>
                  <a:pt x="104702" y="108659"/>
                </a:lnTo>
                <a:lnTo>
                  <a:pt x="107295" y="112921"/>
                </a:lnTo>
                <a:lnTo>
                  <a:pt x="109024" y="116556"/>
                </a:lnTo>
                <a:lnTo>
                  <a:pt x="110176" y="119772"/>
                </a:lnTo>
                <a:lnTo>
                  <a:pt x="110944" y="122711"/>
                </a:lnTo>
                <a:lnTo>
                  <a:pt x="111456" y="126257"/>
                </a:lnTo>
                <a:lnTo>
                  <a:pt x="111797" y="130209"/>
                </a:lnTo>
                <a:lnTo>
                  <a:pt x="112025" y="134431"/>
                </a:lnTo>
                <a:lnTo>
                  <a:pt x="110589" y="137246"/>
                </a:lnTo>
                <a:lnTo>
                  <a:pt x="108044" y="139122"/>
                </a:lnTo>
                <a:lnTo>
                  <a:pt x="104760" y="140373"/>
                </a:lnTo>
                <a:lnTo>
                  <a:pt x="101777" y="142001"/>
                </a:lnTo>
                <a:lnTo>
                  <a:pt x="98995" y="143880"/>
                </a:lnTo>
                <a:lnTo>
                  <a:pt x="96346" y="145926"/>
                </a:lnTo>
                <a:lnTo>
                  <a:pt x="92199" y="148085"/>
                </a:lnTo>
                <a:lnTo>
                  <a:pt x="87053" y="150317"/>
                </a:lnTo>
                <a:lnTo>
                  <a:pt x="81241" y="152599"/>
                </a:lnTo>
                <a:lnTo>
                  <a:pt x="75779" y="154120"/>
                </a:lnTo>
                <a:lnTo>
                  <a:pt x="70550" y="155135"/>
                </a:lnTo>
                <a:lnTo>
                  <a:pt x="65477" y="155811"/>
                </a:lnTo>
                <a:lnTo>
                  <a:pt x="59713" y="155468"/>
                </a:lnTo>
                <a:lnTo>
                  <a:pt x="53490" y="154445"/>
                </a:lnTo>
                <a:lnTo>
                  <a:pt x="46959" y="152970"/>
                </a:lnTo>
                <a:lnTo>
                  <a:pt x="41018" y="151986"/>
                </a:lnTo>
                <a:lnTo>
                  <a:pt x="35470" y="151331"/>
                </a:lnTo>
                <a:lnTo>
                  <a:pt x="30184" y="150893"/>
                </a:lnTo>
                <a:lnTo>
                  <a:pt x="25866" y="149808"/>
                </a:lnTo>
                <a:lnTo>
                  <a:pt x="22193" y="148291"/>
                </a:lnTo>
                <a:lnTo>
                  <a:pt x="12468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336"/>
          <p:cNvSpPr/>
          <p:nvPr/>
        </p:nvSpPr>
        <p:spPr>
          <a:xfrm>
            <a:off x="3544963" y="3401533"/>
            <a:ext cx="148356" cy="94854"/>
          </a:xfrm>
          <a:custGeom>
            <a:avLst/>
            <a:gdLst/>
            <a:ahLst/>
            <a:cxnLst/>
            <a:rect l="0" t="0" r="0" b="0"/>
            <a:pathLst>
              <a:path w="148356" h="94854">
                <a:moveTo>
                  <a:pt x="148355" y="27467"/>
                </a:moveTo>
                <a:lnTo>
                  <a:pt x="144563" y="27467"/>
                </a:lnTo>
                <a:lnTo>
                  <a:pt x="141858" y="26673"/>
                </a:lnTo>
                <a:lnTo>
                  <a:pt x="138468" y="25350"/>
                </a:lnTo>
                <a:lnTo>
                  <a:pt x="129204" y="21316"/>
                </a:lnTo>
                <a:lnTo>
                  <a:pt x="125821" y="18647"/>
                </a:lnTo>
                <a:lnTo>
                  <a:pt x="123808" y="16825"/>
                </a:lnTo>
                <a:lnTo>
                  <a:pt x="119454" y="12683"/>
                </a:lnTo>
                <a:lnTo>
                  <a:pt x="117181" y="10467"/>
                </a:lnTo>
                <a:lnTo>
                  <a:pt x="114079" y="8990"/>
                </a:lnTo>
                <a:lnTo>
                  <a:pt x="110423" y="8005"/>
                </a:lnTo>
                <a:lnTo>
                  <a:pt x="106399" y="7348"/>
                </a:lnTo>
                <a:lnTo>
                  <a:pt x="102922" y="6117"/>
                </a:lnTo>
                <a:lnTo>
                  <a:pt x="99810" y="4502"/>
                </a:lnTo>
                <a:lnTo>
                  <a:pt x="96942" y="2632"/>
                </a:lnTo>
                <a:lnTo>
                  <a:pt x="92648" y="1385"/>
                </a:lnTo>
                <a:lnTo>
                  <a:pt x="87405" y="554"/>
                </a:lnTo>
                <a:lnTo>
                  <a:pt x="81528" y="0"/>
                </a:lnTo>
                <a:lnTo>
                  <a:pt x="76023" y="424"/>
                </a:lnTo>
                <a:lnTo>
                  <a:pt x="70765" y="1501"/>
                </a:lnTo>
                <a:lnTo>
                  <a:pt x="59896" y="4814"/>
                </a:lnTo>
                <a:lnTo>
                  <a:pt x="47128" y="8932"/>
                </a:lnTo>
                <a:lnTo>
                  <a:pt x="41183" y="11142"/>
                </a:lnTo>
                <a:lnTo>
                  <a:pt x="35632" y="13408"/>
                </a:lnTo>
                <a:lnTo>
                  <a:pt x="30344" y="15713"/>
                </a:lnTo>
                <a:lnTo>
                  <a:pt x="26819" y="18837"/>
                </a:lnTo>
                <a:lnTo>
                  <a:pt x="24469" y="22507"/>
                </a:lnTo>
                <a:lnTo>
                  <a:pt x="22902" y="26542"/>
                </a:lnTo>
                <a:lnTo>
                  <a:pt x="20270" y="30819"/>
                </a:lnTo>
                <a:lnTo>
                  <a:pt x="16928" y="35257"/>
                </a:lnTo>
                <a:lnTo>
                  <a:pt x="13112" y="39804"/>
                </a:lnTo>
                <a:lnTo>
                  <a:pt x="9774" y="44423"/>
                </a:lnTo>
                <a:lnTo>
                  <a:pt x="6756" y="49090"/>
                </a:lnTo>
                <a:lnTo>
                  <a:pt x="3949" y="53788"/>
                </a:lnTo>
                <a:lnTo>
                  <a:pt x="2079" y="58508"/>
                </a:lnTo>
                <a:lnTo>
                  <a:pt x="831" y="63242"/>
                </a:lnTo>
                <a:lnTo>
                  <a:pt x="0" y="67986"/>
                </a:lnTo>
                <a:lnTo>
                  <a:pt x="1033" y="71942"/>
                </a:lnTo>
                <a:lnTo>
                  <a:pt x="3309" y="75373"/>
                </a:lnTo>
                <a:lnTo>
                  <a:pt x="14577" y="86583"/>
                </a:lnTo>
                <a:lnTo>
                  <a:pt x="17895" y="89103"/>
                </a:lnTo>
                <a:lnTo>
                  <a:pt x="21694" y="91576"/>
                </a:lnTo>
                <a:lnTo>
                  <a:pt x="25814" y="94019"/>
                </a:lnTo>
                <a:lnTo>
                  <a:pt x="30149" y="94853"/>
                </a:lnTo>
                <a:lnTo>
                  <a:pt x="34626" y="94616"/>
                </a:lnTo>
                <a:lnTo>
                  <a:pt x="39198" y="93664"/>
                </a:lnTo>
                <a:lnTo>
                  <a:pt x="43834" y="93030"/>
                </a:lnTo>
                <a:lnTo>
                  <a:pt x="48512" y="92606"/>
                </a:lnTo>
                <a:lnTo>
                  <a:pt x="53218" y="92325"/>
                </a:lnTo>
                <a:lnTo>
                  <a:pt x="57149" y="91343"/>
                </a:lnTo>
                <a:lnTo>
                  <a:pt x="60564" y="89894"/>
                </a:lnTo>
                <a:lnTo>
                  <a:pt x="63634" y="88135"/>
                </a:lnTo>
                <a:lnTo>
                  <a:pt x="66474" y="86168"/>
                </a:lnTo>
                <a:lnTo>
                  <a:pt x="69162" y="84063"/>
                </a:lnTo>
                <a:lnTo>
                  <a:pt x="76918" y="774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37"/>
          <p:cNvSpPr/>
          <p:nvPr/>
        </p:nvSpPr>
        <p:spPr>
          <a:xfrm>
            <a:off x="3650456" y="3407863"/>
            <a:ext cx="57151" cy="99719"/>
          </a:xfrm>
          <a:custGeom>
            <a:avLst/>
            <a:gdLst/>
            <a:ahLst/>
            <a:cxnLst/>
            <a:rect l="0" t="0" r="0" b="0"/>
            <a:pathLst>
              <a:path w="57151" h="99719">
                <a:moveTo>
                  <a:pt x="0" y="6849"/>
                </a:moveTo>
                <a:lnTo>
                  <a:pt x="0" y="0"/>
                </a:lnTo>
                <a:lnTo>
                  <a:pt x="0" y="9674"/>
                </a:lnTo>
                <a:lnTo>
                  <a:pt x="1587" y="11908"/>
                </a:lnTo>
                <a:lnTo>
                  <a:pt x="4233" y="14190"/>
                </a:lnTo>
                <a:lnTo>
                  <a:pt x="7585" y="16506"/>
                </a:lnTo>
                <a:lnTo>
                  <a:pt x="9819" y="19637"/>
                </a:lnTo>
                <a:lnTo>
                  <a:pt x="11308" y="23312"/>
                </a:lnTo>
                <a:lnTo>
                  <a:pt x="12301" y="27349"/>
                </a:lnTo>
                <a:lnTo>
                  <a:pt x="13757" y="32422"/>
                </a:lnTo>
                <a:lnTo>
                  <a:pt x="17491" y="44409"/>
                </a:lnTo>
                <a:lnTo>
                  <a:pt x="19599" y="50145"/>
                </a:lnTo>
                <a:lnTo>
                  <a:pt x="21796" y="55556"/>
                </a:lnTo>
                <a:lnTo>
                  <a:pt x="24056" y="60752"/>
                </a:lnTo>
                <a:lnTo>
                  <a:pt x="27150" y="65803"/>
                </a:lnTo>
                <a:lnTo>
                  <a:pt x="30800" y="70758"/>
                </a:lnTo>
                <a:lnTo>
                  <a:pt x="34821" y="75649"/>
                </a:lnTo>
                <a:lnTo>
                  <a:pt x="38295" y="79703"/>
                </a:lnTo>
                <a:lnTo>
                  <a:pt x="41405" y="83200"/>
                </a:lnTo>
                <a:lnTo>
                  <a:pt x="46977" y="89201"/>
                </a:lnTo>
                <a:lnTo>
                  <a:pt x="57150" y="99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38"/>
          <p:cNvSpPr/>
          <p:nvPr/>
        </p:nvSpPr>
        <p:spPr>
          <a:xfrm>
            <a:off x="3750468" y="3390194"/>
            <a:ext cx="78583" cy="124484"/>
          </a:xfrm>
          <a:custGeom>
            <a:avLst/>
            <a:gdLst/>
            <a:ahLst/>
            <a:cxnLst/>
            <a:rect l="0" t="0" r="0" b="0"/>
            <a:pathLst>
              <a:path w="78583" h="124484">
                <a:moveTo>
                  <a:pt x="0" y="31662"/>
                </a:moveTo>
                <a:lnTo>
                  <a:pt x="7585" y="35454"/>
                </a:lnTo>
                <a:lnTo>
                  <a:pt x="9820" y="37365"/>
                </a:lnTo>
                <a:lnTo>
                  <a:pt x="11309" y="39433"/>
                </a:lnTo>
                <a:lnTo>
                  <a:pt x="12302" y="41605"/>
                </a:lnTo>
                <a:lnTo>
                  <a:pt x="12964" y="44641"/>
                </a:lnTo>
                <a:lnTo>
                  <a:pt x="13406" y="48252"/>
                </a:lnTo>
                <a:lnTo>
                  <a:pt x="13700" y="52247"/>
                </a:lnTo>
                <a:lnTo>
                  <a:pt x="14689" y="56497"/>
                </a:lnTo>
                <a:lnTo>
                  <a:pt x="16143" y="60919"/>
                </a:lnTo>
                <a:lnTo>
                  <a:pt x="17906" y="65454"/>
                </a:lnTo>
                <a:lnTo>
                  <a:pt x="19081" y="70065"/>
                </a:lnTo>
                <a:lnTo>
                  <a:pt x="19865" y="74727"/>
                </a:lnTo>
                <a:lnTo>
                  <a:pt x="20387" y="79422"/>
                </a:lnTo>
                <a:lnTo>
                  <a:pt x="21529" y="84139"/>
                </a:lnTo>
                <a:lnTo>
                  <a:pt x="23084" y="88871"/>
                </a:lnTo>
                <a:lnTo>
                  <a:pt x="24915" y="93615"/>
                </a:lnTo>
                <a:lnTo>
                  <a:pt x="26928" y="98363"/>
                </a:lnTo>
                <a:lnTo>
                  <a:pt x="31283" y="107874"/>
                </a:lnTo>
                <a:lnTo>
                  <a:pt x="32762" y="111839"/>
                </a:lnTo>
                <a:lnTo>
                  <a:pt x="33747" y="115275"/>
                </a:lnTo>
                <a:lnTo>
                  <a:pt x="34404" y="118360"/>
                </a:lnTo>
                <a:lnTo>
                  <a:pt x="35637" y="120418"/>
                </a:lnTo>
                <a:lnTo>
                  <a:pt x="37252" y="121788"/>
                </a:lnTo>
                <a:lnTo>
                  <a:pt x="42766" y="124483"/>
                </a:lnTo>
                <a:lnTo>
                  <a:pt x="42834" y="120725"/>
                </a:lnTo>
                <a:lnTo>
                  <a:pt x="42050" y="118025"/>
                </a:lnTo>
                <a:lnTo>
                  <a:pt x="40733" y="114637"/>
                </a:lnTo>
                <a:lnTo>
                  <a:pt x="39062" y="110791"/>
                </a:lnTo>
                <a:lnTo>
                  <a:pt x="37948" y="105846"/>
                </a:lnTo>
                <a:lnTo>
                  <a:pt x="37205" y="100168"/>
                </a:lnTo>
                <a:lnTo>
                  <a:pt x="36709" y="94001"/>
                </a:lnTo>
                <a:lnTo>
                  <a:pt x="36379" y="88302"/>
                </a:lnTo>
                <a:lnTo>
                  <a:pt x="36013" y="77737"/>
                </a:lnTo>
                <a:lnTo>
                  <a:pt x="35806" y="59072"/>
                </a:lnTo>
                <a:lnTo>
                  <a:pt x="34190" y="53111"/>
                </a:lnTo>
                <a:lnTo>
                  <a:pt x="31525" y="47549"/>
                </a:lnTo>
                <a:lnTo>
                  <a:pt x="28160" y="42253"/>
                </a:lnTo>
                <a:lnTo>
                  <a:pt x="25917" y="37135"/>
                </a:lnTo>
                <a:lnTo>
                  <a:pt x="24422" y="32136"/>
                </a:lnTo>
                <a:lnTo>
                  <a:pt x="23425" y="27216"/>
                </a:lnTo>
                <a:lnTo>
                  <a:pt x="23555" y="23142"/>
                </a:lnTo>
                <a:lnTo>
                  <a:pt x="24434" y="19632"/>
                </a:lnTo>
                <a:lnTo>
                  <a:pt x="25815" y="16498"/>
                </a:lnTo>
                <a:lnTo>
                  <a:pt x="27529" y="13615"/>
                </a:lnTo>
                <a:lnTo>
                  <a:pt x="29465" y="10899"/>
                </a:lnTo>
                <a:lnTo>
                  <a:pt x="31550" y="8295"/>
                </a:lnTo>
                <a:lnTo>
                  <a:pt x="33733" y="5766"/>
                </a:lnTo>
                <a:lnTo>
                  <a:pt x="35983" y="3285"/>
                </a:lnTo>
                <a:lnTo>
                  <a:pt x="38276" y="838"/>
                </a:lnTo>
                <a:lnTo>
                  <a:pt x="41393" y="0"/>
                </a:lnTo>
                <a:lnTo>
                  <a:pt x="45058" y="235"/>
                </a:lnTo>
                <a:lnTo>
                  <a:pt x="49089" y="1186"/>
                </a:lnTo>
                <a:lnTo>
                  <a:pt x="54157" y="2613"/>
                </a:lnTo>
                <a:lnTo>
                  <a:pt x="78582" y="102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339"/>
          <p:cNvSpPr/>
          <p:nvPr/>
        </p:nvSpPr>
        <p:spPr>
          <a:xfrm>
            <a:off x="3947343" y="3401541"/>
            <a:ext cx="123847" cy="163191"/>
          </a:xfrm>
          <a:custGeom>
            <a:avLst/>
            <a:gdLst/>
            <a:ahLst/>
            <a:cxnLst/>
            <a:rect l="0" t="0" r="0" b="0"/>
            <a:pathLst>
              <a:path w="123847" h="163191">
                <a:moveTo>
                  <a:pt x="24582" y="70321"/>
                </a:moveTo>
                <a:lnTo>
                  <a:pt x="30733" y="70321"/>
                </a:lnTo>
                <a:lnTo>
                  <a:pt x="33401" y="68205"/>
                </a:lnTo>
                <a:lnTo>
                  <a:pt x="35223" y="66529"/>
                </a:lnTo>
                <a:lnTo>
                  <a:pt x="38026" y="65412"/>
                </a:lnTo>
                <a:lnTo>
                  <a:pt x="41482" y="64667"/>
                </a:lnTo>
                <a:lnTo>
                  <a:pt x="45374" y="64170"/>
                </a:lnTo>
                <a:lnTo>
                  <a:pt x="48761" y="63839"/>
                </a:lnTo>
                <a:lnTo>
                  <a:pt x="51814" y="63619"/>
                </a:lnTo>
                <a:lnTo>
                  <a:pt x="54643" y="63472"/>
                </a:lnTo>
                <a:lnTo>
                  <a:pt x="58117" y="62580"/>
                </a:lnTo>
                <a:lnTo>
                  <a:pt x="62020" y="61191"/>
                </a:lnTo>
                <a:lnTo>
                  <a:pt x="66209" y="59472"/>
                </a:lnTo>
                <a:lnTo>
                  <a:pt x="70589" y="58326"/>
                </a:lnTo>
                <a:lnTo>
                  <a:pt x="75097" y="57562"/>
                </a:lnTo>
                <a:lnTo>
                  <a:pt x="79690" y="57053"/>
                </a:lnTo>
                <a:lnTo>
                  <a:pt x="84339" y="55919"/>
                </a:lnTo>
                <a:lnTo>
                  <a:pt x="89026" y="54370"/>
                </a:lnTo>
                <a:lnTo>
                  <a:pt x="93739" y="52543"/>
                </a:lnTo>
                <a:lnTo>
                  <a:pt x="97674" y="51325"/>
                </a:lnTo>
                <a:lnTo>
                  <a:pt x="101091" y="50514"/>
                </a:lnTo>
                <a:lnTo>
                  <a:pt x="104163" y="49972"/>
                </a:lnTo>
                <a:lnTo>
                  <a:pt x="107798" y="48818"/>
                </a:lnTo>
                <a:lnTo>
                  <a:pt x="111810" y="47254"/>
                </a:lnTo>
                <a:lnTo>
                  <a:pt x="116071" y="45419"/>
                </a:lnTo>
                <a:lnTo>
                  <a:pt x="118912" y="43400"/>
                </a:lnTo>
                <a:lnTo>
                  <a:pt x="120806" y="41262"/>
                </a:lnTo>
                <a:lnTo>
                  <a:pt x="122069" y="39042"/>
                </a:lnTo>
                <a:lnTo>
                  <a:pt x="123472" y="34459"/>
                </a:lnTo>
                <a:lnTo>
                  <a:pt x="123846" y="32126"/>
                </a:lnTo>
                <a:lnTo>
                  <a:pt x="123301" y="29776"/>
                </a:lnTo>
                <a:lnTo>
                  <a:pt x="120580" y="25049"/>
                </a:lnTo>
                <a:lnTo>
                  <a:pt x="118842" y="20302"/>
                </a:lnTo>
                <a:lnTo>
                  <a:pt x="118378" y="17925"/>
                </a:lnTo>
                <a:lnTo>
                  <a:pt x="115746" y="13167"/>
                </a:lnTo>
                <a:lnTo>
                  <a:pt x="113933" y="10787"/>
                </a:lnTo>
                <a:lnTo>
                  <a:pt x="111137" y="9201"/>
                </a:lnTo>
                <a:lnTo>
                  <a:pt x="107685" y="8143"/>
                </a:lnTo>
                <a:lnTo>
                  <a:pt x="103797" y="7438"/>
                </a:lnTo>
                <a:lnTo>
                  <a:pt x="100410" y="6174"/>
                </a:lnTo>
                <a:lnTo>
                  <a:pt x="97359" y="4537"/>
                </a:lnTo>
                <a:lnTo>
                  <a:pt x="94531" y="2653"/>
                </a:lnTo>
                <a:lnTo>
                  <a:pt x="90265" y="1397"/>
                </a:lnTo>
                <a:lnTo>
                  <a:pt x="85039" y="559"/>
                </a:lnTo>
                <a:lnTo>
                  <a:pt x="79174" y="0"/>
                </a:lnTo>
                <a:lnTo>
                  <a:pt x="73677" y="422"/>
                </a:lnTo>
                <a:lnTo>
                  <a:pt x="68425" y="1497"/>
                </a:lnTo>
                <a:lnTo>
                  <a:pt x="63335" y="3007"/>
                </a:lnTo>
                <a:lnTo>
                  <a:pt x="58355" y="4808"/>
                </a:lnTo>
                <a:lnTo>
                  <a:pt x="53447" y="6802"/>
                </a:lnTo>
                <a:lnTo>
                  <a:pt x="48588" y="8925"/>
                </a:lnTo>
                <a:lnTo>
                  <a:pt x="38955" y="13400"/>
                </a:lnTo>
                <a:lnTo>
                  <a:pt x="34164" y="15705"/>
                </a:lnTo>
                <a:lnTo>
                  <a:pt x="30177" y="18035"/>
                </a:lnTo>
                <a:lnTo>
                  <a:pt x="26724" y="20383"/>
                </a:lnTo>
                <a:lnTo>
                  <a:pt x="23628" y="22741"/>
                </a:lnTo>
                <a:lnTo>
                  <a:pt x="20771" y="25901"/>
                </a:lnTo>
                <a:lnTo>
                  <a:pt x="18073" y="29595"/>
                </a:lnTo>
                <a:lnTo>
                  <a:pt x="15480" y="33646"/>
                </a:lnTo>
                <a:lnTo>
                  <a:pt x="12957" y="37140"/>
                </a:lnTo>
                <a:lnTo>
                  <a:pt x="10482" y="40262"/>
                </a:lnTo>
                <a:lnTo>
                  <a:pt x="8038" y="43138"/>
                </a:lnTo>
                <a:lnTo>
                  <a:pt x="5615" y="46643"/>
                </a:lnTo>
                <a:lnTo>
                  <a:pt x="3206" y="50567"/>
                </a:lnTo>
                <a:lnTo>
                  <a:pt x="806" y="54771"/>
                </a:lnTo>
                <a:lnTo>
                  <a:pt x="0" y="59160"/>
                </a:lnTo>
                <a:lnTo>
                  <a:pt x="257" y="63675"/>
                </a:lnTo>
                <a:lnTo>
                  <a:pt x="1221" y="68271"/>
                </a:lnTo>
                <a:lnTo>
                  <a:pt x="1864" y="72923"/>
                </a:lnTo>
                <a:lnTo>
                  <a:pt x="2293" y="77612"/>
                </a:lnTo>
                <a:lnTo>
                  <a:pt x="2579" y="82326"/>
                </a:lnTo>
                <a:lnTo>
                  <a:pt x="3563" y="87055"/>
                </a:lnTo>
                <a:lnTo>
                  <a:pt x="5013" y="91796"/>
                </a:lnTo>
                <a:lnTo>
                  <a:pt x="6773" y="96544"/>
                </a:lnTo>
                <a:lnTo>
                  <a:pt x="9535" y="101297"/>
                </a:lnTo>
                <a:lnTo>
                  <a:pt x="12963" y="106053"/>
                </a:lnTo>
                <a:lnTo>
                  <a:pt x="16836" y="110811"/>
                </a:lnTo>
                <a:lnTo>
                  <a:pt x="21799" y="115571"/>
                </a:lnTo>
                <a:lnTo>
                  <a:pt x="27489" y="120331"/>
                </a:lnTo>
                <a:lnTo>
                  <a:pt x="33664" y="125093"/>
                </a:lnTo>
                <a:lnTo>
                  <a:pt x="39367" y="129854"/>
                </a:lnTo>
                <a:lnTo>
                  <a:pt x="44758" y="134616"/>
                </a:lnTo>
                <a:lnTo>
                  <a:pt x="49938" y="139378"/>
                </a:lnTo>
                <a:lnTo>
                  <a:pt x="55774" y="143347"/>
                </a:lnTo>
                <a:lnTo>
                  <a:pt x="62045" y="146786"/>
                </a:lnTo>
                <a:lnTo>
                  <a:pt x="68607" y="149873"/>
                </a:lnTo>
                <a:lnTo>
                  <a:pt x="73776" y="152724"/>
                </a:lnTo>
                <a:lnTo>
                  <a:pt x="78015" y="155419"/>
                </a:lnTo>
                <a:lnTo>
                  <a:pt x="88875" y="163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340"/>
          <p:cNvSpPr/>
          <p:nvPr/>
        </p:nvSpPr>
        <p:spPr>
          <a:xfrm>
            <a:off x="3614737" y="3458567"/>
            <a:ext cx="85726" cy="49015"/>
          </a:xfrm>
          <a:custGeom>
            <a:avLst/>
            <a:gdLst/>
            <a:ahLst/>
            <a:cxnLst/>
            <a:rect l="0" t="0" r="0" b="0"/>
            <a:pathLst>
              <a:path w="85726" h="49015">
                <a:moveTo>
                  <a:pt x="85725" y="6151"/>
                </a:moveTo>
                <a:lnTo>
                  <a:pt x="81933" y="2359"/>
                </a:lnTo>
                <a:lnTo>
                  <a:pt x="80022" y="1242"/>
                </a:lnTo>
                <a:lnTo>
                  <a:pt x="77955" y="497"/>
                </a:lnTo>
                <a:lnTo>
                  <a:pt x="75782" y="0"/>
                </a:lnTo>
                <a:lnTo>
                  <a:pt x="73540" y="464"/>
                </a:lnTo>
                <a:lnTo>
                  <a:pt x="71252" y="1566"/>
                </a:lnTo>
                <a:lnTo>
                  <a:pt x="68933" y="3094"/>
                </a:lnTo>
                <a:lnTo>
                  <a:pt x="66593" y="4907"/>
                </a:lnTo>
                <a:lnTo>
                  <a:pt x="64239" y="6910"/>
                </a:lnTo>
                <a:lnTo>
                  <a:pt x="61876" y="9038"/>
                </a:lnTo>
                <a:lnTo>
                  <a:pt x="57134" y="13520"/>
                </a:lnTo>
                <a:lnTo>
                  <a:pt x="54758" y="15826"/>
                </a:lnTo>
                <a:lnTo>
                  <a:pt x="51586" y="18157"/>
                </a:lnTo>
                <a:lnTo>
                  <a:pt x="47885" y="20505"/>
                </a:lnTo>
                <a:lnTo>
                  <a:pt x="43829" y="22865"/>
                </a:lnTo>
                <a:lnTo>
                  <a:pt x="40332" y="25231"/>
                </a:lnTo>
                <a:lnTo>
                  <a:pt x="37207" y="27602"/>
                </a:lnTo>
                <a:lnTo>
                  <a:pt x="34329" y="29977"/>
                </a:lnTo>
                <a:lnTo>
                  <a:pt x="30824" y="32354"/>
                </a:lnTo>
                <a:lnTo>
                  <a:pt x="26900" y="34732"/>
                </a:lnTo>
                <a:lnTo>
                  <a:pt x="22696" y="37111"/>
                </a:lnTo>
                <a:lnTo>
                  <a:pt x="19099" y="38698"/>
                </a:lnTo>
                <a:lnTo>
                  <a:pt x="15908" y="39755"/>
                </a:lnTo>
                <a:lnTo>
                  <a:pt x="12986" y="40460"/>
                </a:lnTo>
                <a:lnTo>
                  <a:pt x="10245" y="41724"/>
                </a:lnTo>
                <a:lnTo>
                  <a:pt x="7624" y="43360"/>
                </a:lnTo>
                <a:lnTo>
                  <a:pt x="0" y="490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41"/>
          <p:cNvSpPr/>
          <p:nvPr/>
        </p:nvSpPr>
        <p:spPr>
          <a:xfrm>
            <a:off x="1135943" y="3721893"/>
            <a:ext cx="192635" cy="278473"/>
          </a:xfrm>
          <a:custGeom>
            <a:avLst/>
            <a:gdLst/>
            <a:ahLst/>
            <a:cxnLst/>
            <a:rect l="0" t="0" r="0" b="0"/>
            <a:pathLst>
              <a:path w="192635" h="278473">
                <a:moveTo>
                  <a:pt x="7056" y="0"/>
                </a:moveTo>
                <a:lnTo>
                  <a:pt x="3264" y="0"/>
                </a:lnTo>
                <a:lnTo>
                  <a:pt x="2147" y="794"/>
                </a:lnTo>
                <a:lnTo>
                  <a:pt x="1402" y="2117"/>
                </a:lnTo>
                <a:lnTo>
                  <a:pt x="207" y="6151"/>
                </a:lnTo>
                <a:lnTo>
                  <a:pt x="0" y="10642"/>
                </a:lnTo>
                <a:lnTo>
                  <a:pt x="2068" y="16901"/>
                </a:lnTo>
                <a:lnTo>
                  <a:pt x="3731" y="20792"/>
                </a:lnTo>
                <a:lnTo>
                  <a:pt x="5633" y="25768"/>
                </a:lnTo>
                <a:lnTo>
                  <a:pt x="9863" y="37646"/>
                </a:lnTo>
                <a:lnTo>
                  <a:pt x="12103" y="44941"/>
                </a:lnTo>
                <a:lnTo>
                  <a:pt x="16708" y="61514"/>
                </a:lnTo>
                <a:lnTo>
                  <a:pt x="38016" y="145308"/>
                </a:lnTo>
                <a:lnTo>
                  <a:pt x="39602" y="154816"/>
                </a:lnTo>
                <a:lnTo>
                  <a:pt x="40660" y="164329"/>
                </a:lnTo>
                <a:lnTo>
                  <a:pt x="41365" y="173847"/>
                </a:lnTo>
                <a:lnTo>
                  <a:pt x="42629" y="182573"/>
                </a:lnTo>
                <a:lnTo>
                  <a:pt x="44265" y="190772"/>
                </a:lnTo>
                <a:lnTo>
                  <a:pt x="46150" y="198619"/>
                </a:lnTo>
                <a:lnTo>
                  <a:pt x="47406" y="205438"/>
                </a:lnTo>
                <a:lnTo>
                  <a:pt x="48244" y="211571"/>
                </a:lnTo>
                <a:lnTo>
                  <a:pt x="48802" y="217248"/>
                </a:lnTo>
                <a:lnTo>
                  <a:pt x="49175" y="222620"/>
                </a:lnTo>
                <a:lnTo>
                  <a:pt x="49423" y="227788"/>
                </a:lnTo>
                <a:lnTo>
                  <a:pt x="49772" y="240531"/>
                </a:lnTo>
                <a:lnTo>
                  <a:pt x="49890" y="251947"/>
                </a:lnTo>
                <a:lnTo>
                  <a:pt x="49106" y="253690"/>
                </a:lnTo>
                <a:lnTo>
                  <a:pt x="47789" y="254852"/>
                </a:lnTo>
                <a:lnTo>
                  <a:pt x="43766" y="256717"/>
                </a:lnTo>
                <a:lnTo>
                  <a:pt x="43435" y="256076"/>
                </a:lnTo>
                <a:lnTo>
                  <a:pt x="42906" y="249344"/>
                </a:lnTo>
                <a:lnTo>
                  <a:pt x="42833" y="243376"/>
                </a:lnTo>
                <a:lnTo>
                  <a:pt x="42778" y="192622"/>
                </a:lnTo>
                <a:lnTo>
                  <a:pt x="43570" y="186358"/>
                </a:lnTo>
                <a:lnTo>
                  <a:pt x="44893" y="180595"/>
                </a:lnTo>
                <a:lnTo>
                  <a:pt x="46568" y="175166"/>
                </a:lnTo>
                <a:lnTo>
                  <a:pt x="49273" y="169959"/>
                </a:lnTo>
                <a:lnTo>
                  <a:pt x="52663" y="164899"/>
                </a:lnTo>
                <a:lnTo>
                  <a:pt x="56511" y="159939"/>
                </a:lnTo>
                <a:lnTo>
                  <a:pt x="60664" y="155839"/>
                </a:lnTo>
                <a:lnTo>
                  <a:pt x="65020" y="152312"/>
                </a:lnTo>
                <a:lnTo>
                  <a:pt x="69511" y="149166"/>
                </a:lnTo>
                <a:lnTo>
                  <a:pt x="73299" y="146275"/>
                </a:lnTo>
                <a:lnTo>
                  <a:pt x="76618" y="143555"/>
                </a:lnTo>
                <a:lnTo>
                  <a:pt x="79625" y="140947"/>
                </a:lnTo>
                <a:lnTo>
                  <a:pt x="83217" y="138415"/>
                </a:lnTo>
                <a:lnTo>
                  <a:pt x="87199" y="135933"/>
                </a:lnTo>
                <a:lnTo>
                  <a:pt x="91441" y="133484"/>
                </a:lnTo>
                <a:lnTo>
                  <a:pt x="95856" y="131852"/>
                </a:lnTo>
                <a:lnTo>
                  <a:pt x="100388" y="130764"/>
                </a:lnTo>
                <a:lnTo>
                  <a:pt x="104996" y="130038"/>
                </a:lnTo>
                <a:lnTo>
                  <a:pt x="109656" y="129555"/>
                </a:lnTo>
                <a:lnTo>
                  <a:pt x="114350" y="129233"/>
                </a:lnTo>
                <a:lnTo>
                  <a:pt x="119067" y="129018"/>
                </a:lnTo>
                <a:lnTo>
                  <a:pt x="123799" y="129668"/>
                </a:lnTo>
                <a:lnTo>
                  <a:pt x="128541" y="130895"/>
                </a:lnTo>
                <a:lnTo>
                  <a:pt x="133290" y="132508"/>
                </a:lnTo>
                <a:lnTo>
                  <a:pt x="138043" y="135170"/>
                </a:lnTo>
                <a:lnTo>
                  <a:pt x="142800" y="138532"/>
                </a:lnTo>
                <a:lnTo>
                  <a:pt x="147558" y="142361"/>
                </a:lnTo>
                <a:lnTo>
                  <a:pt x="152318" y="146501"/>
                </a:lnTo>
                <a:lnTo>
                  <a:pt x="157079" y="150849"/>
                </a:lnTo>
                <a:lnTo>
                  <a:pt x="161840" y="155335"/>
                </a:lnTo>
                <a:lnTo>
                  <a:pt x="166602" y="160707"/>
                </a:lnTo>
                <a:lnTo>
                  <a:pt x="171364" y="166670"/>
                </a:lnTo>
                <a:lnTo>
                  <a:pt x="176126" y="173025"/>
                </a:lnTo>
                <a:lnTo>
                  <a:pt x="180095" y="178851"/>
                </a:lnTo>
                <a:lnTo>
                  <a:pt x="183534" y="184321"/>
                </a:lnTo>
                <a:lnTo>
                  <a:pt x="186621" y="189556"/>
                </a:lnTo>
                <a:lnTo>
                  <a:pt x="188679" y="195427"/>
                </a:lnTo>
                <a:lnTo>
                  <a:pt x="190050" y="201722"/>
                </a:lnTo>
                <a:lnTo>
                  <a:pt x="190965" y="208300"/>
                </a:lnTo>
                <a:lnTo>
                  <a:pt x="191575" y="214273"/>
                </a:lnTo>
                <a:lnTo>
                  <a:pt x="191981" y="219843"/>
                </a:lnTo>
                <a:lnTo>
                  <a:pt x="192252" y="225143"/>
                </a:lnTo>
                <a:lnTo>
                  <a:pt x="192553" y="235266"/>
                </a:lnTo>
                <a:lnTo>
                  <a:pt x="192634" y="240188"/>
                </a:lnTo>
                <a:lnTo>
                  <a:pt x="191893" y="245057"/>
                </a:lnTo>
                <a:lnTo>
                  <a:pt x="190606" y="249890"/>
                </a:lnTo>
                <a:lnTo>
                  <a:pt x="188954" y="254700"/>
                </a:lnTo>
                <a:lnTo>
                  <a:pt x="187119" y="262160"/>
                </a:lnTo>
                <a:lnTo>
                  <a:pt x="186629" y="265261"/>
                </a:lnTo>
                <a:lnTo>
                  <a:pt x="184716" y="268122"/>
                </a:lnTo>
                <a:lnTo>
                  <a:pt x="181852" y="270823"/>
                </a:lnTo>
                <a:lnTo>
                  <a:pt x="178356" y="273418"/>
                </a:lnTo>
                <a:lnTo>
                  <a:pt x="172354" y="276300"/>
                </a:lnTo>
                <a:lnTo>
                  <a:pt x="167041" y="277581"/>
                </a:lnTo>
                <a:lnTo>
                  <a:pt x="162034" y="278151"/>
                </a:lnTo>
                <a:lnTo>
                  <a:pt x="158793" y="278303"/>
                </a:lnTo>
                <a:lnTo>
                  <a:pt x="150960" y="278472"/>
                </a:lnTo>
                <a:lnTo>
                  <a:pt x="146648" y="277723"/>
                </a:lnTo>
                <a:lnTo>
                  <a:pt x="142186" y="276430"/>
                </a:lnTo>
                <a:lnTo>
                  <a:pt x="137624" y="274775"/>
                </a:lnTo>
                <a:lnTo>
                  <a:pt x="133789" y="272877"/>
                </a:lnTo>
                <a:lnTo>
                  <a:pt x="130439" y="270818"/>
                </a:lnTo>
                <a:lnTo>
                  <a:pt x="124599" y="266414"/>
                </a:lnTo>
                <a:lnTo>
                  <a:pt x="121931" y="264128"/>
                </a:lnTo>
                <a:lnTo>
                  <a:pt x="114213" y="2571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42"/>
          <p:cNvSpPr/>
          <p:nvPr/>
        </p:nvSpPr>
        <p:spPr>
          <a:xfrm>
            <a:off x="1371600" y="3836230"/>
            <a:ext cx="139486" cy="163911"/>
          </a:xfrm>
          <a:custGeom>
            <a:avLst/>
            <a:gdLst/>
            <a:ahLst/>
            <a:cxnLst/>
            <a:rect l="0" t="0" r="0" b="0"/>
            <a:pathLst>
              <a:path w="139486" h="163911">
                <a:moveTo>
                  <a:pt x="0" y="92832"/>
                </a:moveTo>
                <a:lnTo>
                  <a:pt x="13000" y="92832"/>
                </a:lnTo>
                <a:lnTo>
                  <a:pt x="15832" y="90715"/>
                </a:lnTo>
                <a:lnTo>
                  <a:pt x="17698" y="89040"/>
                </a:lnTo>
                <a:lnTo>
                  <a:pt x="20530" y="87923"/>
                </a:lnTo>
                <a:lnTo>
                  <a:pt x="24005" y="87178"/>
                </a:lnTo>
                <a:lnTo>
                  <a:pt x="27910" y="86681"/>
                </a:lnTo>
                <a:lnTo>
                  <a:pt x="31306" y="85557"/>
                </a:lnTo>
                <a:lnTo>
                  <a:pt x="34364" y="84013"/>
                </a:lnTo>
                <a:lnTo>
                  <a:pt x="37197" y="82190"/>
                </a:lnTo>
                <a:lnTo>
                  <a:pt x="40673" y="80181"/>
                </a:lnTo>
                <a:lnTo>
                  <a:pt x="48768" y="75833"/>
                </a:lnTo>
                <a:lnTo>
                  <a:pt x="90517" y="54723"/>
                </a:lnTo>
                <a:lnTo>
                  <a:pt x="119065" y="40444"/>
                </a:lnTo>
                <a:lnTo>
                  <a:pt x="123033" y="38063"/>
                </a:lnTo>
                <a:lnTo>
                  <a:pt x="126472" y="35682"/>
                </a:lnTo>
                <a:lnTo>
                  <a:pt x="129558" y="33300"/>
                </a:lnTo>
                <a:lnTo>
                  <a:pt x="131616" y="30920"/>
                </a:lnTo>
                <a:lnTo>
                  <a:pt x="132988" y="28538"/>
                </a:lnTo>
                <a:lnTo>
                  <a:pt x="133902" y="26157"/>
                </a:lnTo>
                <a:lnTo>
                  <a:pt x="137035" y="21395"/>
                </a:lnTo>
                <a:lnTo>
                  <a:pt x="138982" y="19014"/>
                </a:lnTo>
                <a:lnTo>
                  <a:pt x="139485" y="16632"/>
                </a:lnTo>
                <a:lnTo>
                  <a:pt x="139028" y="14251"/>
                </a:lnTo>
                <a:lnTo>
                  <a:pt x="137196" y="9488"/>
                </a:lnTo>
                <a:lnTo>
                  <a:pt x="136382" y="4726"/>
                </a:lnTo>
                <a:lnTo>
                  <a:pt x="135371" y="3139"/>
                </a:lnTo>
                <a:lnTo>
                  <a:pt x="133904" y="2080"/>
                </a:lnTo>
                <a:lnTo>
                  <a:pt x="132132" y="1374"/>
                </a:lnTo>
                <a:lnTo>
                  <a:pt x="129363" y="904"/>
                </a:lnTo>
                <a:lnTo>
                  <a:pt x="125929" y="590"/>
                </a:lnTo>
                <a:lnTo>
                  <a:pt x="122053" y="381"/>
                </a:lnTo>
                <a:lnTo>
                  <a:pt x="113512" y="149"/>
                </a:lnTo>
                <a:lnTo>
                  <a:pt x="95094" y="0"/>
                </a:lnTo>
                <a:lnTo>
                  <a:pt x="90384" y="782"/>
                </a:lnTo>
                <a:lnTo>
                  <a:pt x="85656" y="2096"/>
                </a:lnTo>
                <a:lnTo>
                  <a:pt x="80916" y="3767"/>
                </a:lnTo>
                <a:lnTo>
                  <a:pt x="76169" y="5674"/>
                </a:lnTo>
                <a:lnTo>
                  <a:pt x="71417" y="7739"/>
                </a:lnTo>
                <a:lnTo>
                  <a:pt x="66661" y="9910"/>
                </a:lnTo>
                <a:lnTo>
                  <a:pt x="61903" y="12944"/>
                </a:lnTo>
                <a:lnTo>
                  <a:pt x="57144" y="16555"/>
                </a:lnTo>
                <a:lnTo>
                  <a:pt x="52383" y="20550"/>
                </a:lnTo>
                <a:lnTo>
                  <a:pt x="48416" y="24800"/>
                </a:lnTo>
                <a:lnTo>
                  <a:pt x="44977" y="29221"/>
                </a:lnTo>
                <a:lnTo>
                  <a:pt x="41891" y="33756"/>
                </a:lnTo>
                <a:lnTo>
                  <a:pt x="38246" y="38367"/>
                </a:lnTo>
                <a:lnTo>
                  <a:pt x="34228" y="43028"/>
                </a:lnTo>
                <a:lnTo>
                  <a:pt x="29962" y="47723"/>
                </a:lnTo>
                <a:lnTo>
                  <a:pt x="26325" y="52441"/>
                </a:lnTo>
                <a:lnTo>
                  <a:pt x="23106" y="57173"/>
                </a:lnTo>
                <a:lnTo>
                  <a:pt x="20166" y="61916"/>
                </a:lnTo>
                <a:lnTo>
                  <a:pt x="18207" y="66665"/>
                </a:lnTo>
                <a:lnTo>
                  <a:pt x="16900" y="71419"/>
                </a:lnTo>
                <a:lnTo>
                  <a:pt x="16029" y="76175"/>
                </a:lnTo>
                <a:lnTo>
                  <a:pt x="15448" y="80934"/>
                </a:lnTo>
                <a:lnTo>
                  <a:pt x="15061" y="85693"/>
                </a:lnTo>
                <a:lnTo>
                  <a:pt x="14803" y="90454"/>
                </a:lnTo>
                <a:lnTo>
                  <a:pt x="14517" y="99978"/>
                </a:lnTo>
                <a:lnTo>
                  <a:pt x="14440" y="104739"/>
                </a:lnTo>
                <a:lnTo>
                  <a:pt x="15183" y="108707"/>
                </a:lnTo>
                <a:lnTo>
                  <a:pt x="16472" y="112147"/>
                </a:lnTo>
                <a:lnTo>
                  <a:pt x="20020" y="118879"/>
                </a:lnTo>
                <a:lnTo>
                  <a:pt x="24244" y="127163"/>
                </a:lnTo>
                <a:lnTo>
                  <a:pt x="27275" y="130801"/>
                </a:lnTo>
                <a:lnTo>
                  <a:pt x="30883" y="134019"/>
                </a:lnTo>
                <a:lnTo>
                  <a:pt x="34876" y="136959"/>
                </a:lnTo>
                <a:lnTo>
                  <a:pt x="39126" y="140506"/>
                </a:lnTo>
                <a:lnTo>
                  <a:pt x="43546" y="144459"/>
                </a:lnTo>
                <a:lnTo>
                  <a:pt x="48081" y="148681"/>
                </a:lnTo>
                <a:lnTo>
                  <a:pt x="52691" y="151496"/>
                </a:lnTo>
                <a:lnTo>
                  <a:pt x="57352" y="153372"/>
                </a:lnTo>
                <a:lnTo>
                  <a:pt x="62047" y="154623"/>
                </a:lnTo>
                <a:lnTo>
                  <a:pt x="66765" y="156252"/>
                </a:lnTo>
                <a:lnTo>
                  <a:pt x="71497" y="158130"/>
                </a:lnTo>
                <a:lnTo>
                  <a:pt x="76240" y="160176"/>
                </a:lnTo>
                <a:lnTo>
                  <a:pt x="80989" y="161541"/>
                </a:lnTo>
                <a:lnTo>
                  <a:pt x="85743" y="162451"/>
                </a:lnTo>
                <a:lnTo>
                  <a:pt x="90499" y="163057"/>
                </a:lnTo>
                <a:lnTo>
                  <a:pt x="95258" y="163461"/>
                </a:lnTo>
                <a:lnTo>
                  <a:pt x="100018" y="163730"/>
                </a:lnTo>
                <a:lnTo>
                  <a:pt x="104778" y="163910"/>
                </a:lnTo>
                <a:lnTo>
                  <a:pt x="108746" y="163236"/>
                </a:lnTo>
                <a:lnTo>
                  <a:pt x="112185" y="161993"/>
                </a:lnTo>
                <a:lnTo>
                  <a:pt x="121443" y="1571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43"/>
          <p:cNvSpPr/>
          <p:nvPr/>
        </p:nvSpPr>
        <p:spPr>
          <a:xfrm>
            <a:off x="1565474" y="3871912"/>
            <a:ext cx="27583" cy="157164"/>
          </a:xfrm>
          <a:custGeom>
            <a:avLst/>
            <a:gdLst/>
            <a:ahLst/>
            <a:cxnLst/>
            <a:rect l="0" t="0" r="0" b="0"/>
            <a:pathLst>
              <a:path w="27583" h="157164">
                <a:moveTo>
                  <a:pt x="6151" y="0"/>
                </a:moveTo>
                <a:lnTo>
                  <a:pt x="2358" y="3792"/>
                </a:lnTo>
                <a:lnTo>
                  <a:pt x="1241" y="6497"/>
                </a:lnTo>
                <a:lnTo>
                  <a:pt x="496" y="9887"/>
                </a:lnTo>
                <a:lnTo>
                  <a:pt x="0" y="13736"/>
                </a:lnTo>
                <a:lnTo>
                  <a:pt x="463" y="17888"/>
                </a:lnTo>
                <a:lnTo>
                  <a:pt x="1565" y="22244"/>
                </a:lnTo>
                <a:lnTo>
                  <a:pt x="3094" y="26736"/>
                </a:lnTo>
                <a:lnTo>
                  <a:pt x="4113" y="32111"/>
                </a:lnTo>
                <a:lnTo>
                  <a:pt x="4792" y="38076"/>
                </a:lnTo>
                <a:lnTo>
                  <a:pt x="5245" y="44434"/>
                </a:lnTo>
                <a:lnTo>
                  <a:pt x="5547" y="51054"/>
                </a:lnTo>
                <a:lnTo>
                  <a:pt x="5882" y="64760"/>
                </a:lnTo>
                <a:lnTo>
                  <a:pt x="6765" y="71748"/>
                </a:lnTo>
                <a:lnTo>
                  <a:pt x="8148" y="78789"/>
                </a:lnTo>
                <a:lnTo>
                  <a:pt x="9863" y="85863"/>
                </a:lnTo>
                <a:lnTo>
                  <a:pt x="11801" y="92167"/>
                </a:lnTo>
                <a:lnTo>
                  <a:pt x="13886" y="97957"/>
                </a:lnTo>
                <a:lnTo>
                  <a:pt x="16070" y="103405"/>
                </a:lnTo>
                <a:lnTo>
                  <a:pt x="17526" y="109418"/>
                </a:lnTo>
                <a:lnTo>
                  <a:pt x="18497" y="115808"/>
                </a:lnTo>
                <a:lnTo>
                  <a:pt x="19144" y="122449"/>
                </a:lnTo>
                <a:lnTo>
                  <a:pt x="20369" y="128464"/>
                </a:lnTo>
                <a:lnTo>
                  <a:pt x="21980" y="134062"/>
                </a:lnTo>
                <a:lnTo>
                  <a:pt x="23847" y="139381"/>
                </a:lnTo>
                <a:lnTo>
                  <a:pt x="25092" y="143721"/>
                </a:lnTo>
                <a:lnTo>
                  <a:pt x="25922" y="147408"/>
                </a:lnTo>
                <a:lnTo>
                  <a:pt x="27582" y="1571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578768" y="3807618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45"/>
          <p:cNvSpPr/>
          <p:nvPr/>
        </p:nvSpPr>
        <p:spPr>
          <a:xfrm>
            <a:off x="1664580" y="3854534"/>
            <a:ext cx="157077" cy="145967"/>
          </a:xfrm>
          <a:custGeom>
            <a:avLst/>
            <a:gdLst/>
            <a:ahLst/>
            <a:cxnLst/>
            <a:rect l="0" t="0" r="0" b="0"/>
            <a:pathLst>
              <a:path w="157077" h="145967">
                <a:moveTo>
                  <a:pt x="7057" y="60241"/>
                </a:moveTo>
                <a:lnTo>
                  <a:pt x="7057" y="64033"/>
                </a:lnTo>
                <a:lnTo>
                  <a:pt x="6263" y="65944"/>
                </a:lnTo>
                <a:lnTo>
                  <a:pt x="3265" y="70184"/>
                </a:lnTo>
                <a:lnTo>
                  <a:pt x="2147" y="72426"/>
                </a:lnTo>
                <a:lnTo>
                  <a:pt x="1403" y="74714"/>
                </a:lnTo>
                <a:lnTo>
                  <a:pt x="906" y="77033"/>
                </a:lnTo>
                <a:lnTo>
                  <a:pt x="575" y="80167"/>
                </a:lnTo>
                <a:lnTo>
                  <a:pt x="355" y="83843"/>
                </a:lnTo>
                <a:lnTo>
                  <a:pt x="109" y="92162"/>
                </a:lnTo>
                <a:lnTo>
                  <a:pt x="0" y="101151"/>
                </a:lnTo>
                <a:lnTo>
                  <a:pt x="765" y="104977"/>
                </a:lnTo>
                <a:lnTo>
                  <a:pt x="2069" y="108321"/>
                </a:lnTo>
                <a:lnTo>
                  <a:pt x="3731" y="111344"/>
                </a:lnTo>
                <a:lnTo>
                  <a:pt x="4840" y="114153"/>
                </a:lnTo>
                <a:lnTo>
                  <a:pt x="5579" y="116820"/>
                </a:lnTo>
                <a:lnTo>
                  <a:pt x="7031" y="124401"/>
                </a:lnTo>
                <a:lnTo>
                  <a:pt x="7057" y="72982"/>
                </a:lnTo>
                <a:lnTo>
                  <a:pt x="7851" y="67147"/>
                </a:lnTo>
                <a:lnTo>
                  <a:pt x="9174" y="61670"/>
                </a:lnTo>
                <a:lnTo>
                  <a:pt x="10849" y="56431"/>
                </a:lnTo>
                <a:lnTo>
                  <a:pt x="11966" y="51351"/>
                </a:lnTo>
                <a:lnTo>
                  <a:pt x="12711" y="46377"/>
                </a:lnTo>
                <a:lnTo>
                  <a:pt x="13208" y="41473"/>
                </a:lnTo>
                <a:lnTo>
                  <a:pt x="14333" y="36616"/>
                </a:lnTo>
                <a:lnTo>
                  <a:pt x="15876" y="31791"/>
                </a:lnTo>
                <a:lnTo>
                  <a:pt x="17699" y="26987"/>
                </a:lnTo>
                <a:lnTo>
                  <a:pt x="19708" y="22990"/>
                </a:lnTo>
                <a:lnTo>
                  <a:pt x="21841" y="19532"/>
                </a:lnTo>
                <a:lnTo>
                  <a:pt x="24057" y="16433"/>
                </a:lnTo>
                <a:lnTo>
                  <a:pt x="27121" y="13573"/>
                </a:lnTo>
                <a:lnTo>
                  <a:pt x="30752" y="10873"/>
                </a:lnTo>
                <a:lnTo>
                  <a:pt x="34760" y="8279"/>
                </a:lnTo>
                <a:lnTo>
                  <a:pt x="38226" y="5756"/>
                </a:lnTo>
                <a:lnTo>
                  <a:pt x="41330" y="3280"/>
                </a:lnTo>
                <a:lnTo>
                  <a:pt x="44193" y="836"/>
                </a:lnTo>
                <a:lnTo>
                  <a:pt x="46896" y="0"/>
                </a:lnTo>
                <a:lnTo>
                  <a:pt x="49491" y="236"/>
                </a:lnTo>
                <a:lnTo>
                  <a:pt x="52015" y="1188"/>
                </a:lnTo>
                <a:lnTo>
                  <a:pt x="55285" y="2616"/>
                </a:lnTo>
                <a:lnTo>
                  <a:pt x="63152" y="6319"/>
                </a:lnTo>
                <a:lnTo>
                  <a:pt x="66679" y="8418"/>
                </a:lnTo>
                <a:lnTo>
                  <a:pt x="69824" y="10611"/>
                </a:lnTo>
                <a:lnTo>
                  <a:pt x="72714" y="12867"/>
                </a:lnTo>
                <a:lnTo>
                  <a:pt x="76228" y="15958"/>
                </a:lnTo>
                <a:lnTo>
                  <a:pt x="80159" y="19607"/>
                </a:lnTo>
                <a:lnTo>
                  <a:pt x="84367" y="23626"/>
                </a:lnTo>
                <a:lnTo>
                  <a:pt x="87965" y="27894"/>
                </a:lnTo>
                <a:lnTo>
                  <a:pt x="91158" y="32326"/>
                </a:lnTo>
                <a:lnTo>
                  <a:pt x="94081" y="36868"/>
                </a:lnTo>
                <a:lnTo>
                  <a:pt x="97617" y="41484"/>
                </a:lnTo>
                <a:lnTo>
                  <a:pt x="101561" y="46149"/>
                </a:lnTo>
                <a:lnTo>
                  <a:pt x="105779" y="50846"/>
                </a:lnTo>
                <a:lnTo>
                  <a:pt x="109384" y="56359"/>
                </a:lnTo>
                <a:lnTo>
                  <a:pt x="112581" y="62416"/>
                </a:lnTo>
                <a:lnTo>
                  <a:pt x="115506" y="68835"/>
                </a:lnTo>
                <a:lnTo>
                  <a:pt x="119044" y="74701"/>
                </a:lnTo>
                <a:lnTo>
                  <a:pt x="122990" y="80200"/>
                </a:lnTo>
                <a:lnTo>
                  <a:pt x="127208" y="85453"/>
                </a:lnTo>
                <a:lnTo>
                  <a:pt x="130814" y="90543"/>
                </a:lnTo>
                <a:lnTo>
                  <a:pt x="134012" y="95523"/>
                </a:lnTo>
                <a:lnTo>
                  <a:pt x="136937" y="100431"/>
                </a:lnTo>
                <a:lnTo>
                  <a:pt x="139681" y="105290"/>
                </a:lnTo>
                <a:lnTo>
                  <a:pt x="144847" y="114923"/>
                </a:lnTo>
                <a:lnTo>
                  <a:pt x="146542" y="118921"/>
                </a:lnTo>
                <a:lnTo>
                  <a:pt x="147672" y="122380"/>
                </a:lnTo>
                <a:lnTo>
                  <a:pt x="148425" y="125479"/>
                </a:lnTo>
                <a:lnTo>
                  <a:pt x="149721" y="128339"/>
                </a:lnTo>
                <a:lnTo>
                  <a:pt x="151379" y="131040"/>
                </a:lnTo>
                <a:lnTo>
                  <a:pt x="153278" y="133634"/>
                </a:lnTo>
                <a:lnTo>
                  <a:pt x="154544" y="136157"/>
                </a:lnTo>
                <a:lnTo>
                  <a:pt x="155388" y="138633"/>
                </a:lnTo>
                <a:lnTo>
                  <a:pt x="157076" y="1459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46"/>
          <p:cNvSpPr/>
          <p:nvPr/>
        </p:nvSpPr>
        <p:spPr>
          <a:xfrm>
            <a:off x="1839452" y="3900516"/>
            <a:ext cx="152237" cy="352621"/>
          </a:xfrm>
          <a:custGeom>
            <a:avLst/>
            <a:gdLst/>
            <a:ahLst/>
            <a:cxnLst/>
            <a:rect l="0" t="0" r="0" b="0"/>
            <a:pathLst>
              <a:path w="152237" h="352621">
                <a:moveTo>
                  <a:pt x="96504" y="14259"/>
                </a:moveTo>
                <a:lnTo>
                  <a:pt x="92711" y="14259"/>
                </a:lnTo>
                <a:lnTo>
                  <a:pt x="91594" y="13465"/>
                </a:lnTo>
                <a:lnTo>
                  <a:pt x="90850" y="12142"/>
                </a:lnTo>
                <a:lnTo>
                  <a:pt x="89654" y="8108"/>
                </a:lnTo>
                <a:lnTo>
                  <a:pt x="85655" y="3617"/>
                </a:lnTo>
                <a:lnTo>
                  <a:pt x="83715" y="2402"/>
                </a:lnTo>
                <a:lnTo>
                  <a:pt x="79443" y="1052"/>
                </a:lnTo>
                <a:lnTo>
                  <a:pt x="74898" y="452"/>
                </a:lnTo>
                <a:lnTo>
                  <a:pt x="72575" y="291"/>
                </a:lnTo>
                <a:lnTo>
                  <a:pt x="69439" y="184"/>
                </a:lnTo>
                <a:lnTo>
                  <a:pt x="55116" y="14"/>
                </a:lnTo>
                <a:lnTo>
                  <a:pt x="52243" y="0"/>
                </a:lnTo>
                <a:lnTo>
                  <a:pt x="48740" y="784"/>
                </a:lnTo>
                <a:lnTo>
                  <a:pt x="44818" y="2101"/>
                </a:lnTo>
                <a:lnTo>
                  <a:pt x="40615" y="3772"/>
                </a:lnTo>
                <a:lnTo>
                  <a:pt x="37020" y="5680"/>
                </a:lnTo>
                <a:lnTo>
                  <a:pt x="33829" y="7746"/>
                </a:lnTo>
                <a:lnTo>
                  <a:pt x="30908" y="9917"/>
                </a:lnTo>
                <a:lnTo>
                  <a:pt x="28167" y="12158"/>
                </a:lnTo>
                <a:lnTo>
                  <a:pt x="25546" y="14445"/>
                </a:lnTo>
                <a:lnTo>
                  <a:pt x="23005" y="16765"/>
                </a:lnTo>
                <a:lnTo>
                  <a:pt x="19723" y="19104"/>
                </a:lnTo>
                <a:lnTo>
                  <a:pt x="15948" y="21458"/>
                </a:lnTo>
                <a:lnTo>
                  <a:pt x="11844" y="23821"/>
                </a:lnTo>
                <a:lnTo>
                  <a:pt x="9108" y="26983"/>
                </a:lnTo>
                <a:lnTo>
                  <a:pt x="7283" y="30679"/>
                </a:lnTo>
                <a:lnTo>
                  <a:pt x="4463" y="38225"/>
                </a:lnTo>
                <a:lnTo>
                  <a:pt x="563" y="44225"/>
                </a:lnTo>
                <a:lnTo>
                  <a:pt x="0" y="47730"/>
                </a:lnTo>
                <a:lnTo>
                  <a:pt x="1490" y="55858"/>
                </a:lnTo>
                <a:lnTo>
                  <a:pt x="4799" y="62645"/>
                </a:lnTo>
                <a:lnTo>
                  <a:pt x="8915" y="68307"/>
                </a:lnTo>
                <a:lnTo>
                  <a:pt x="13390" y="73470"/>
                </a:lnTo>
                <a:lnTo>
                  <a:pt x="15695" y="75164"/>
                </a:lnTo>
                <a:lnTo>
                  <a:pt x="20372" y="77047"/>
                </a:lnTo>
                <a:lnTo>
                  <a:pt x="23524" y="77549"/>
                </a:lnTo>
                <a:lnTo>
                  <a:pt x="27213" y="77883"/>
                </a:lnTo>
                <a:lnTo>
                  <a:pt x="31260" y="78107"/>
                </a:lnTo>
                <a:lnTo>
                  <a:pt x="39990" y="78354"/>
                </a:lnTo>
                <a:lnTo>
                  <a:pt x="44541" y="78420"/>
                </a:lnTo>
                <a:lnTo>
                  <a:pt x="48368" y="77670"/>
                </a:lnTo>
                <a:lnTo>
                  <a:pt x="51713" y="76377"/>
                </a:lnTo>
                <a:lnTo>
                  <a:pt x="54737" y="74721"/>
                </a:lnTo>
                <a:lnTo>
                  <a:pt x="66578" y="68598"/>
                </a:lnTo>
                <a:lnTo>
                  <a:pt x="70203" y="66360"/>
                </a:lnTo>
                <a:lnTo>
                  <a:pt x="73414" y="64074"/>
                </a:lnTo>
                <a:lnTo>
                  <a:pt x="76348" y="61756"/>
                </a:lnTo>
                <a:lnTo>
                  <a:pt x="78304" y="59418"/>
                </a:lnTo>
                <a:lnTo>
                  <a:pt x="79608" y="57064"/>
                </a:lnTo>
                <a:lnTo>
                  <a:pt x="80478" y="54702"/>
                </a:lnTo>
                <a:lnTo>
                  <a:pt x="83560" y="49961"/>
                </a:lnTo>
                <a:lnTo>
                  <a:pt x="85494" y="47585"/>
                </a:lnTo>
                <a:lnTo>
                  <a:pt x="86782" y="45207"/>
                </a:lnTo>
                <a:lnTo>
                  <a:pt x="88215" y="40449"/>
                </a:lnTo>
                <a:lnTo>
                  <a:pt x="89293" y="29487"/>
                </a:lnTo>
                <a:lnTo>
                  <a:pt x="89351" y="28670"/>
                </a:lnTo>
                <a:lnTo>
                  <a:pt x="93150" y="32375"/>
                </a:lnTo>
                <a:lnTo>
                  <a:pt x="94268" y="34274"/>
                </a:lnTo>
                <a:lnTo>
                  <a:pt x="98179" y="45141"/>
                </a:lnTo>
                <a:lnTo>
                  <a:pt x="100002" y="49134"/>
                </a:lnTo>
                <a:lnTo>
                  <a:pt x="102027" y="59922"/>
                </a:lnTo>
                <a:lnTo>
                  <a:pt x="102567" y="66131"/>
                </a:lnTo>
                <a:lnTo>
                  <a:pt x="103721" y="72653"/>
                </a:lnTo>
                <a:lnTo>
                  <a:pt x="105284" y="79382"/>
                </a:lnTo>
                <a:lnTo>
                  <a:pt x="107120" y="86249"/>
                </a:lnTo>
                <a:lnTo>
                  <a:pt x="109931" y="93209"/>
                </a:lnTo>
                <a:lnTo>
                  <a:pt x="113393" y="100230"/>
                </a:lnTo>
                <a:lnTo>
                  <a:pt x="117288" y="107292"/>
                </a:lnTo>
                <a:lnTo>
                  <a:pt x="120679" y="115174"/>
                </a:lnTo>
                <a:lnTo>
                  <a:pt x="123733" y="123604"/>
                </a:lnTo>
                <a:lnTo>
                  <a:pt x="126563" y="132399"/>
                </a:lnTo>
                <a:lnTo>
                  <a:pt x="129243" y="141438"/>
                </a:lnTo>
                <a:lnTo>
                  <a:pt x="134338" y="159947"/>
                </a:lnTo>
                <a:lnTo>
                  <a:pt x="136808" y="170122"/>
                </a:lnTo>
                <a:lnTo>
                  <a:pt x="148868" y="222854"/>
                </a:lnTo>
                <a:lnTo>
                  <a:pt x="150463" y="233491"/>
                </a:lnTo>
                <a:lnTo>
                  <a:pt x="151527" y="244551"/>
                </a:lnTo>
                <a:lnTo>
                  <a:pt x="152236" y="255893"/>
                </a:lnTo>
                <a:lnTo>
                  <a:pt x="151915" y="265835"/>
                </a:lnTo>
                <a:lnTo>
                  <a:pt x="150907" y="274845"/>
                </a:lnTo>
                <a:lnTo>
                  <a:pt x="149441" y="283233"/>
                </a:lnTo>
                <a:lnTo>
                  <a:pt x="147671" y="291206"/>
                </a:lnTo>
                <a:lnTo>
                  <a:pt x="145696" y="298903"/>
                </a:lnTo>
                <a:lnTo>
                  <a:pt x="143586" y="306415"/>
                </a:lnTo>
                <a:lnTo>
                  <a:pt x="140592" y="313805"/>
                </a:lnTo>
                <a:lnTo>
                  <a:pt x="137009" y="321112"/>
                </a:lnTo>
                <a:lnTo>
                  <a:pt x="133032" y="328365"/>
                </a:lnTo>
                <a:lnTo>
                  <a:pt x="129587" y="333994"/>
                </a:lnTo>
                <a:lnTo>
                  <a:pt x="126497" y="338541"/>
                </a:lnTo>
                <a:lnTo>
                  <a:pt x="123643" y="342365"/>
                </a:lnTo>
                <a:lnTo>
                  <a:pt x="120153" y="345709"/>
                </a:lnTo>
                <a:lnTo>
                  <a:pt x="116239" y="348731"/>
                </a:lnTo>
                <a:lnTo>
                  <a:pt x="112042" y="351541"/>
                </a:lnTo>
                <a:lnTo>
                  <a:pt x="107656" y="352620"/>
                </a:lnTo>
                <a:lnTo>
                  <a:pt x="103145" y="352545"/>
                </a:lnTo>
                <a:lnTo>
                  <a:pt x="98550" y="351701"/>
                </a:lnTo>
                <a:lnTo>
                  <a:pt x="93106" y="350346"/>
                </a:lnTo>
                <a:lnTo>
                  <a:pt x="87095" y="348648"/>
                </a:lnTo>
                <a:lnTo>
                  <a:pt x="80706" y="346722"/>
                </a:lnTo>
                <a:lnTo>
                  <a:pt x="74859" y="344645"/>
                </a:lnTo>
                <a:lnTo>
                  <a:pt x="69374" y="342466"/>
                </a:lnTo>
                <a:lnTo>
                  <a:pt x="64130" y="340220"/>
                </a:lnTo>
                <a:lnTo>
                  <a:pt x="60634" y="337928"/>
                </a:lnTo>
                <a:lnTo>
                  <a:pt x="58303" y="335607"/>
                </a:lnTo>
                <a:lnTo>
                  <a:pt x="53641" y="3285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47"/>
          <p:cNvSpPr/>
          <p:nvPr/>
        </p:nvSpPr>
        <p:spPr>
          <a:xfrm>
            <a:off x="2165007" y="3871912"/>
            <a:ext cx="142425" cy="141339"/>
          </a:xfrm>
          <a:custGeom>
            <a:avLst/>
            <a:gdLst/>
            <a:ahLst/>
            <a:cxnLst/>
            <a:rect l="0" t="0" r="0" b="0"/>
            <a:pathLst>
              <a:path w="142425" h="141339">
                <a:moveTo>
                  <a:pt x="78130" y="0"/>
                </a:moveTo>
                <a:lnTo>
                  <a:pt x="61338" y="0"/>
                </a:lnTo>
                <a:lnTo>
                  <a:pt x="58998" y="794"/>
                </a:lnTo>
                <a:lnTo>
                  <a:pt x="56644" y="2117"/>
                </a:lnTo>
                <a:lnTo>
                  <a:pt x="54281" y="3792"/>
                </a:lnTo>
                <a:lnTo>
                  <a:pt x="51912" y="4910"/>
                </a:lnTo>
                <a:lnTo>
                  <a:pt x="49539" y="5655"/>
                </a:lnTo>
                <a:lnTo>
                  <a:pt x="47163" y="6151"/>
                </a:lnTo>
                <a:lnTo>
                  <a:pt x="43992" y="8070"/>
                </a:lnTo>
                <a:lnTo>
                  <a:pt x="40290" y="10936"/>
                </a:lnTo>
                <a:lnTo>
                  <a:pt x="36234" y="14435"/>
                </a:lnTo>
                <a:lnTo>
                  <a:pt x="31943" y="17561"/>
                </a:lnTo>
                <a:lnTo>
                  <a:pt x="27495" y="20439"/>
                </a:lnTo>
                <a:lnTo>
                  <a:pt x="22942" y="23151"/>
                </a:lnTo>
                <a:lnTo>
                  <a:pt x="19113" y="27340"/>
                </a:lnTo>
                <a:lnTo>
                  <a:pt x="15767" y="32515"/>
                </a:lnTo>
                <a:lnTo>
                  <a:pt x="4693" y="54136"/>
                </a:lnTo>
                <a:lnTo>
                  <a:pt x="2978" y="59903"/>
                </a:lnTo>
                <a:lnTo>
                  <a:pt x="1835" y="66129"/>
                </a:lnTo>
                <a:lnTo>
                  <a:pt x="1073" y="72661"/>
                </a:lnTo>
                <a:lnTo>
                  <a:pt x="565" y="78603"/>
                </a:lnTo>
                <a:lnTo>
                  <a:pt x="226" y="84152"/>
                </a:lnTo>
                <a:lnTo>
                  <a:pt x="0" y="89440"/>
                </a:lnTo>
                <a:lnTo>
                  <a:pt x="644" y="94551"/>
                </a:lnTo>
                <a:lnTo>
                  <a:pt x="1866" y="99547"/>
                </a:lnTo>
                <a:lnTo>
                  <a:pt x="3475" y="104465"/>
                </a:lnTo>
                <a:lnTo>
                  <a:pt x="5341" y="109331"/>
                </a:lnTo>
                <a:lnTo>
                  <a:pt x="7379" y="114162"/>
                </a:lnTo>
                <a:lnTo>
                  <a:pt x="9531" y="118971"/>
                </a:lnTo>
                <a:lnTo>
                  <a:pt x="12554" y="122970"/>
                </a:lnTo>
                <a:lnTo>
                  <a:pt x="16156" y="126430"/>
                </a:lnTo>
                <a:lnTo>
                  <a:pt x="20145" y="129530"/>
                </a:lnTo>
                <a:lnTo>
                  <a:pt x="24392" y="132391"/>
                </a:lnTo>
                <a:lnTo>
                  <a:pt x="28811" y="135093"/>
                </a:lnTo>
                <a:lnTo>
                  <a:pt x="33345" y="137687"/>
                </a:lnTo>
                <a:lnTo>
                  <a:pt x="37954" y="139416"/>
                </a:lnTo>
                <a:lnTo>
                  <a:pt x="42615" y="140569"/>
                </a:lnTo>
                <a:lnTo>
                  <a:pt x="47310" y="141338"/>
                </a:lnTo>
                <a:lnTo>
                  <a:pt x="52820" y="141057"/>
                </a:lnTo>
                <a:lnTo>
                  <a:pt x="58876" y="140076"/>
                </a:lnTo>
                <a:lnTo>
                  <a:pt x="65294" y="138628"/>
                </a:lnTo>
                <a:lnTo>
                  <a:pt x="71954" y="136075"/>
                </a:lnTo>
                <a:lnTo>
                  <a:pt x="78775" y="132785"/>
                </a:lnTo>
                <a:lnTo>
                  <a:pt x="85704" y="129005"/>
                </a:lnTo>
                <a:lnTo>
                  <a:pt x="92704" y="124897"/>
                </a:lnTo>
                <a:lnTo>
                  <a:pt x="106832" y="116100"/>
                </a:lnTo>
                <a:lnTo>
                  <a:pt x="112346" y="112325"/>
                </a:lnTo>
                <a:lnTo>
                  <a:pt x="116816" y="109014"/>
                </a:lnTo>
                <a:lnTo>
                  <a:pt x="120589" y="106014"/>
                </a:lnTo>
                <a:lnTo>
                  <a:pt x="124692" y="103220"/>
                </a:lnTo>
                <a:lnTo>
                  <a:pt x="129016" y="100563"/>
                </a:lnTo>
                <a:lnTo>
                  <a:pt x="142424" y="928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48"/>
          <p:cNvSpPr/>
          <p:nvPr/>
        </p:nvSpPr>
        <p:spPr>
          <a:xfrm>
            <a:off x="2307820" y="3893343"/>
            <a:ext cx="119600" cy="103786"/>
          </a:xfrm>
          <a:custGeom>
            <a:avLst/>
            <a:gdLst/>
            <a:ahLst/>
            <a:cxnLst/>
            <a:rect l="0" t="0" r="0" b="0"/>
            <a:pathLst>
              <a:path w="119600" h="103786">
                <a:moveTo>
                  <a:pt x="21042" y="14288"/>
                </a:moveTo>
                <a:lnTo>
                  <a:pt x="4042" y="31287"/>
                </a:lnTo>
                <a:lnTo>
                  <a:pt x="2565" y="33559"/>
                </a:lnTo>
                <a:lnTo>
                  <a:pt x="1580" y="35867"/>
                </a:lnTo>
                <a:lnTo>
                  <a:pt x="924" y="38199"/>
                </a:lnTo>
                <a:lnTo>
                  <a:pt x="486" y="41341"/>
                </a:lnTo>
                <a:lnTo>
                  <a:pt x="194" y="45023"/>
                </a:lnTo>
                <a:lnTo>
                  <a:pt x="0" y="49066"/>
                </a:lnTo>
                <a:lnTo>
                  <a:pt x="664" y="53348"/>
                </a:lnTo>
                <a:lnTo>
                  <a:pt x="1900" y="57791"/>
                </a:lnTo>
                <a:lnTo>
                  <a:pt x="3518" y="62340"/>
                </a:lnTo>
                <a:lnTo>
                  <a:pt x="5391" y="66167"/>
                </a:lnTo>
                <a:lnTo>
                  <a:pt x="7433" y="69511"/>
                </a:lnTo>
                <a:lnTo>
                  <a:pt x="9588" y="72535"/>
                </a:lnTo>
                <a:lnTo>
                  <a:pt x="11818" y="76138"/>
                </a:lnTo>
                <a:lnTo>
                  <a:pt x="14099" y="80127"/>
                </a:lnTo>
                <a:lnTo>
                  <a:pt x="16413" y="84375"/>
                </a:lnTo>
                <a:lnTo>
                  <a:pt x="19544" y="88000"/>
                </a:lnTo>
                <a:lnTo>
                  <a:pt x="23218" y="91211"/>
                </a:lnTo>
                <a:lnTo>
                  <a:pt x="27255" y="94145"/>
                </a:lnTo>
                <a:lnTo>
                  <a:pt x="31534" y="96101"/>
                </a:lnTo>
                <a:lnTo>
                  <a:pt x="35974" y="97405"/>
                </a:lnTo>
                <a:lnTo>
                  <a:pt x="40522" y="98274"/>
                </a:lnTo>
                <a:lnTo>
                  <a:pt x="45141" y="99648"/>
                </a:lnTo>
                <a:lnTo>
                  <a:pt x="49808" y="101357"/>
                </a:lnTo>
                <a:lnTo>
                  <a:pt x="54507" y="103290"/>
                </a:lnTo>
                <a:lnTo>
                  <a:pt x="60021" y="103785"/>
                </a:lnTo>
                <a:lnTo>
                  <a:pt x="66078" y="103321"/>
                </a:lnTo>
                <a:lnTo>
                  <a:pt x="72497" y="102219"/>
                </a:lnTo>
                <a:lnTo>
                  <a:pt x="78364" y="101484"/>
                </a:lnTo>
                <a:lnTo>
                  <a:pt x="83863" y="100993"/>
                </a:lnTo>
                <a:lnTo>
                  <a:pt x="89117" y="100667"/>
                </a:lnTo>
                <a:lnTo>
                  <a:pt x="93412" y="99655"/>
                </a:lnTo>
                <a:lnTo>
                  <a:pt x="97070" y="98187"/>
                </a:lnTo>
                <a:lnTo>
                  <a:pt x="100302" y="96414"/>
                </a:lnTo>
                <a:lnTo>
                  <a:pt x="103251" y="93645"/>
                </a:lnTo>
                <a:lnTo>
                  <a:pt x="106011" y="90212"/>
                </a:lnTo>
                <a:lnTo>
                  <a:pt x="108644" y="86335"/>
                </a:lnTo>
                <a:lnTo>
                  <a:pt x="111193" y="82163"/>
                </a:lnTo>
                <a:lnTo>
                  <a:pt x="113687" y="77794"/>
                </a:lnTo>
                <a:lnTo>
                  <a:pt x="116142" y="73294"/>
                </a:lnTo>
                <a:lnTo>
                  <a:pt x="117780" y="68707"/>
                </a:lnTo>
                <a:lnTo>
                  <a:pt x="118871" y="64061"/>
                </a:lnTo>
                <a:lnTo>
                  <a:pt x="119599" y="59376"/>
                </a:lnTo>
                <a:lnTo>
                  <a:pt x="119291" y="54666"/>
                </a:lnTo>
                <a:lnTo>
                  <a:pt x="118291" y="49938"/>
                </a:lnTo>
                <a:lnTo>
                  <a:pt x="116831" y="45198"/>
                </a:lnTo>
                <a:lnTo>
                  <a:pt x="114270" y="40451"/>
                </a:lnTo>
                <a:lnTo>
                  <a:pt x="110975" y="35699"/>
                </a:lnTo>
                <a:lnTo>
                  <a:pt x="107191" y="30943"/>
                </a:lnTo>
                <a:lnTo>
                  <a:pt x="103081" y="26979"/>
                </a:lnTo>
                <a:lnTo>
                  <a:pt x="98754" y="23542"/>
                </a:lnTo>
                <a:lnTo>
                  <a:pt x="94281" y="20458"/>
                </a:lnTo>
                <a:lnTo>
                  <a:pt x="88918" y="17607"/>
                </a:lnTo>
                <a:lnTo>
                  <a:pt x="82961" y="14914"/>
                </a:lnTo>
                <a:lnTo>
                  <a:pt x="76609" y="12324"/>
                </a:lnTo>
                <a:lnTo>
                  <a:pt x="70787" y="9804"/>
                </a:lnTo>
                <a:lnTo>
                  <a:pt x="60084" y="4886"/>
                </a:lnTo>
                <a:lnTo>
                  <a:pt x="55801" y="3258"/>
                </a:lnTo>
                <a:lnTo>
                  <a:pt x="52152" y="2172"/>
                </a:lnTo>
                <a:lnTo>
                  <a:pt x="48926" y="1448"/>
                </a:lnTo>
                <a:lnTo>
                  <a:pt x="45187" y="966"/>
                </a:lnTo>
                <a:lnTo>
                  <a:pt x="41108" y="644"/>
                </a:lnTo>
                <a:lnTo>
                  <a:pt x="281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49"/>
          <p:cNvSpPr/>
          <p:nvPr/>
        </p:nvSpPr>
        <p:spPr>
          <a:xfrm>
            <a:off x="2486146" y="3858171"/>
            <a:ext cx="149348" cy="256163"/>
          </a:xfrm>
          <a:custGeom>
            <a:avLst/>
            <a:gdLst/>
            <a:ahLst/>
            <a:cxnLst/>
            <a:rect l="0" t="0" r="0" b="0"/>
            <a:pathLst>
              <a:path w="149348" h="256163">
                <a:moveTo>
                  <a:pt x="7022" y="78035"/>
                </a:moveTo>
                <a:lnTo>
                  <a:pt x="7022" y="142794"/>
                </a:lnTo>
                <a:lnTo>
                  <a:pt x="7816" y="150576"/>
                </a:lnTo>
                <a:lnTo>
                  <a:pt x="9139" y="158940"/>
                </a:lnTo>
                <a:lnTo>
                  <a:pt x="10815" y="167690"/>
                </a:lnTo>
                <a:lnTo>
                  <a:pt x="11932" y="175905"/>
                </a:lnTo>
                <a:lnTo>
                  <a:pt x="12677" y="183763"/>
                </a:lnTo>
                <a:lnTo>
                  <a:pt x="13173" y="191382"/>
                </a:lnTo>
                <a:lnTo>
                  <a:pt x="13504" y="198844"/>
                </a:lnTo>
                <a:lnTo>
                  <a:pt x="13872" y="213484"/>
                </a:lnTo>
                <a:lnTo>
                  <a:pt x="14764" y="219928"/>
                </a:lnTo>
                <a:lnTo>
                  <a:pt x="16152" y="225812"/>
                </a:lnTo>
                <a:lnTo>
                  <a:pt x="17871" y="231322"/>
                </a:lnTo>
                <a:lnTo>
                  <a:pt x="19811" y="235788"/>
                </a:lnTo>
                <a:lnTo>
                  <a:pt x="24083" y="242868"/>
                </a:lnTo>
                <a:lnTo>
                  <a:pt x="26511" y="248661"/>
                </a:lnTo>
                <a:lnTo>
                  <a:pt x="27158" y="251316"/>
                </a:lnTo>
                <a:lnTo>
                  <a:pt x="28384" y="253087"/>
                </a:lnTo>
                <a:lnTo>
                  <a:pt x="29995" y="254268"/>
                </a:lnTo>
                <a:lnTo>
                  <a:pt x="34491" y="256162"/>
                </a:lnTo>
                <a:lnTo>
                  <a:pt x="34860" y="255524"/>
                </a:lnTo>
                <a:lnTo>
                  <a:pt x="35269" y="252698"/>
                </a:lnTo>
                <a:lnTo>
                  <a:pt x="35452" y="246679"/>
                </a:lnTo>
                <a:lnTo>
                  <a:pt x="35500" y="242852"/>
                </a:lnTo>
                <a:lnTo>
                  <a:pt x="34739" y="237920"/>
                </a:lnTo>
                <a:lnTo>
                  <a:pt x="33437" y="232249"/>
                </a:lnTo>
                <a:lnTo>
                  <a:pt x="31776" y="226089"/>
                </a:lnTo>
                <a:lnTo>
                  <a:pt x="30669" y="219600"/>
                </a:lnTo>
                <a:lnTo>
                  <a:pt x="29930" y="212892"/>
                </a:lnTo>
                <a:lnTo>
                  <a:pt x="29438" y="206040"/>
                </a:lnTo>
                <a:lnTo>
                  <a:pt x="28316" y="197503"/>
                </a:lnTo>
                <a:lnTo>
                  <a:pt x="26775" y="187843"/>
                </a:lnTo>
                <a:lnTo>
                  <a:pt x="24953" y="177434"/>
                </a:lnTo>
                <a:lnTo>
                  <a:pt x="23738" y="167320"/>
                </a:lnTo>
                <a:lnTo>
                  <a:pt x="22929" y="157402"/>
                </a:lnTo>
                <a:lnTo>
                  <a:pt x="22389" y="147615"/>
                </a:lnTo>
                <a:lnTo>
                  <a:pt x="21236" y="137915"/>
                </a:lnTo>
                <a:lnTo>
                  <a:pt x="19673" y="128274"/>
                </a:lnTo>
                <a:lnTo>
                  <a:pt x="17837" y="118671"/>
                </a:lnTo>
                <a:lnTo>
                  <a:pt x="13681" y="99535"/>
                </a:lnTo>
                <a:lnTo>
                  <a:pt x="11462" y="89987"/>
                </a:lnTo>
                <a:lnTo>
                  <a:pt x="9188" y="81241"/>
                </a:lnTo>
                <a:lnTo>
                  <a:pt x="6878" y="73028"/>
                </a:lnTo>
                <a:lnTo>
                  <a:pt x="4545" y="65172"/>
                </a:lnTo>
                <a:lnTo>
                  <a:pt x="2990" y="58348"/>
                </a:lnTo>
                <a:lnTo>
                  <a:pt x="1953" y="52210"/>
                </a:lnTo>
                <a:lnTo>
                  <a:pt x="1261" y="46531"/>
                </a:lnTo>
                <a:lnTo>
                  <a:pt x="800" y="41157"/>
                </a:lnTo>
                <a:lnTo>
                  <a:pt x="493" y="35987"/>
                </a:lnTo>
                <a:lnTo>
                  <a:pt x="152" y="26009"/>
                </a:lnTo>
                <a:lnTo>
                  <a:pt x="0" y="16283"/>
                </a:lnTo>
                <a:lnTo>
                  <a:pt x="753" y="12261"/>
                </a:lnTo>
                <a:lnTo>
                  <a:pt x="3707" y="5675"/>
                </a:lnTo>
                <a:lnTo>
                  <a:pt x="5606" y="3601"/>
                </a:lnTo>
                <a:lnTo>
                  <a:pt x="7666" y="2218"/>
                </a:lnTo>
                <a:lnTo>
                  <a:pt x="12071" y="682"/>
                </a:lnTo>
                <a:lnTo>
                  <a:pt x="16674" y="0"/>
                </a:lnTo>
                <a:lnTo>
                  <a:pt x="19807" y="612"/>
                </a:lnTo>
                <a:lnTo>
                  <a:pt x="23483" y="1813"/>
                </a:lnTo>
                <a:lnTo>
                  <a:pt x="27521" y="3408"/>
                </a:lnTo>
                <a:lnTo>
                  <a:pt x="38358" y="7297"/>
                </a:lnTo>
                <a:lnTo>
                  <a:pt x="44581" y="9445"/>
                </a:lnTo>
                <a:lnTo>
                  <a:pt x="51112" y="12464"/>
                </a:lnTo>
                <a:lnTo>
                  <a:pt x="57846" y="16065"/>
                </a:lnTo>
                <a:lnTo>
                  <a:pt x="64718" y="20053"/>
                </a:lnTo>
                <a:lnTo>
                  <a:pt x="70886" y="25093"/>
                </a:lnTo>
                <a:lnTo>
                  <a:pt x="76586" y="30834"/>
                </a:lnTo>
                <a:lnTo>
                  <a:pt x="81973" y="37043"/>
                </a:lnTo>
                <a:lnTo>
                  <a:pt x="87946" y="43563"/>
                </a:lnTo>
                <a:lnTo>
                  <a:pt x="100932" y="57158"/>
                </a:lnTo>
                <a:lnTo>
                  <a:pt x="132902" y="89572"/>
                </a:lnTo>
                <a:lnTo>
                  <a:pt x="136980" y="95251"/>
                </a:lnTo>
                <a:lnTo>
                  <a:pt x="140492" y="101419"/>
                </a:lnTo>
                <a:lnTo>
                  <a:pt x="143627" y="107911"/>
                </a:lnTo>
                <a:lnTo>
                  <a:pt x="145717" y="113034"/>
                </a:lnTo>
                <a:lnTo>
                  <a:pt x="148040" y="120842"/>
                </a:lnTo>
                <a:lnTo>
                  <a:pt x="148659" y="124830"/>
                </a:lnTo>
                <a:lnTo>
                  <a:pt x="149072" y="129075"/>
                </a:lnTo>
                <a:lnTo>
                  <a:pt x="149347" y="133493"/>
                </a:lnTo>
                <a:lnTo>
                  <a:pt x="148737" y="137232"/>
                </a:lnTo>
                <a:lnTo>
                  <a:pt x="145942" y="143503"/>
                </a:lnTo>
                <a:lnTo>
                  <a:pt x="143292" y="145493"/>
                </a:lnTo>
                <a:lnTo>
                  <a:pt x="139937" y="146820"/>
                </a:lnTo>
                <a:lnTo>
                  <a:pt x="136114" y="147704"/>
                </a:lnTo>
                <a:lnTo>
                  <a:pt x="131977" y="148293"/>
                </a:lnTo>
                <a:lnTo>
                  <a:pt x="127632" y="148686"/>
                </a:lnTo>
                <a:lnTo>
                  <a:pt x="123147" y="148948"/>
                </a:lnTo>
                <a:lnTo>
                  <a:pt x="117776" y="148329"/>
                </a:lnTo>
                <a:lnTo>
                  <a:pt x="111815" y="147123"/>
                </a:lnTo>
                <a:lnTo>
                  <a:pt x="105459" y="145525"/>
                </a:lnTo>
                <a:lnTo>
                  <a:pt x="98841" y="143666"/>
                </a:lnTo>
                <a:lnTo>
                  <a:pt x="85137" y="139483"/>
                </a:lnTo>
                <a:lnTo>
                  <a:pt x="78149" y="136463"/>
                </a:lnTo>
                <a:lnTo>
                  <a:pt x="71108" y="132862"/>
                </a:lnTo>
                <a:lnTo>
                  <a:pt x="64034" y="128874"/>
                </a:lnTo>
                <a:lnTo>
                  <a:pt x="58524" y="125422"/>
                </a:lnTo>
                <a:lnTo>
                  <a:pt x="54057" y="122326"/>
                </a:lnTo>
                <a:lnTo>
                  <a:pt x="50285" y="119469"/>
                </a:lnTo>
                <a:lnTo>
                  <a:pt x="46977" y="116770"/>
                </a:lnTo>
                <a:lnTo>
                  <a:pt x="43977" y="114177"/>
                </a:lnTo>
                <a:lnTo>
                  <a:pt x="35597" y="106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50"/>
          <p:cNvSpPr/>
          <p:nvPr/>
        </p:nvSpPr>
        <p:spPr>
          <a:xfrm>
            <a:off x="2693193" y="3907631"/>
            <a:ext cx="28576" cy="78582"/>
          </a:xfrm>
          <a:custGeom>
            <a:avLst/>
            <a:gdLst/>
            <a:ahLst/>
            <a:cxnLst/>
            <a:rect l="0" t="0" r="0" b="0"/>
            <a:pathLst>
              <a:path w="28576" h="78582">
                <a:moveTo>
                  <a:pt x="0" y="0"/>
                </a:moveTo>
                <a:lnTo>
                  <a:pt x="9943" y="19886"/>
                </a:lnTo>
                <a:lnTo>
                  <a:pt x="11392" y="24370"/>
                </a:lnTo>
                <a:lnTo>
                  <a:pt x="12357" y="28946"/>
                </a:lnTo>
                <a:lnTo>
                  <a:pt x="13001" y="33585"/>
                </a:lnTo>
                <a:lnTo>
                  <a:pt x="14223" y="39059"/>
                </a:lnTo>
                <a:lnTo>
                  <a:pt x="15832" y="45089"/>
                </a:lnTo>
                <a:lnTo>
                  <a:pt x="17699" y="51490"/>
                </a:lnTo>
                <a:lnTo>
                  <a:pt x="19737" y="56552"/>
                </a:lnTo>
                <a:lnTo>
                  <a:pt x="21889" y="60720"/>
                </a:lnTo>
                <a:lnTo>
                  <a:pt x="24118" y="64293"/>
                </a:lnTo>
                <a:lnTo>
                  <a:pt x="25604" y="67468"/>
                </a:lnTo>
                <a:lnTo>
                  <a:pt x="26594" y="70379"/>
                </a:lnTo>
                <a:lnTo>
                  <a:pt x="28575" y="785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51"/>
          <p:cNvSpPr/>
          <p:nvPr/>
        </p:nvSpPr>
        <p:spPr>
          <a:xfrm>
            <a:off x="2693193" y="3764756"/>
            <a:ext cx="14289" cy="28576"/>
          </a:xfrm>
          <a:custGeom>
            <a:avLst/>
            <a:gdLst/>
            <a:ahLst/>
            <a:cxnLst/>
            <a:rect l="0" t="0" r="0" b="0"/>
            <a:pathLst>
              <a:path w="14289" h="28576">
                <a:moveTo>
                  <a:pt x="14288" y="28575"/>
                </a:moveTo>
                <a:lnTo>
                  <a:pt x="10495" y="28575"/>
                </a:lnTo>
                <a:lnTo>
                  <a:pt x="9378" y="27781"/>
                </a:lnTo>
                <a:lnTo>
                  <a:pt x="8634" y="26459"/>
                </a:lnTo>
                <a:lnTo>
                  <a:pt x="8137" y="24783"/>
                </a:lnTo>
                <a:lnTo>
                  <a:pt x="7806" y="22872"/>
                </a:lnTo>
                <a:lnTo>
                  <a:pt x="7585" y="20804"/>
                </a:lnTo>
                <a:lnTo>
                  <a:pt x="7438" y="18632"/>
                </a:lnTo>
                <a:lnTo>
                  <a:pt x="6547" y="16390"/>
                </a:lnTo>
                <a:lnTo>
                  <a:pt x="5158" y="14102"/>
                </a:lnTo>
                <a:lnTo>
                  <a:pt x="3439" y="11782"/>
                </a:lnTo>
                <a:lnTo>
                  <a:pt x="2293" y="9443"/>
                </a:lnTo>
                <a:lnTo>
                  <a:pt x="1529" y="7089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352"/>
          <p:cNvSpPr/>
          <p:nvPr/>
        </p:nvSpPr>
        <p:spPr>
          <a:xfrm>
            <a:off x="2815092" y="3850518"/>
            <a:ext cx="112399" cy="142839"/>
          </a:xfrm>
          <a:custGeom>
            <a:avLst/>
            <a:gdLst/>
            <a:ahLst/>
            <a:cxnLst/>
            <a:rect l="0" t="0" r="0" b="0"/>
            <a:pathLst>
              <a:path w="112399" h="142839">
                <a:moveTo>
                  <a:pt x="20976" y="57113"/>
                </a:moveTo>
                <a:lnTo>
                  <a:pt x="54769" y="57113"/>
                </a:lnTo>
                <a:lnTo>
                  <a:pt x="59380" y="56319"/>
                </a:lnTo>
                <a:lnTo>
                  <a:pt x="64041" y="54996"/>
                </a:lnTo>
                <a:lnTo>
                  <a:pt x="68736" y="53321"/>
                </a:lnTo>
                <a:lnTo>
                  <a:pt x="73454" y="51410"/>
                </a:lnTo>
                <a:lnTo>
                  <a:pt x="78186" y="49342"/>
                </a:lnTo>
                <a:lnTo>
                  <a:pt x="82929" y="47170"/>
                </a:lnTo>
                <a:lnTo>
                  <a:pt x="86884" y="44928"/>
                </a:lnTo>
                <a:lnTo>
                  <a:pt x="90315" y="42640"/>
                </a:lnTo>
                <a:lnTo>
                  <a:pt x="93396" y="40320"/>
                </a:lnTo>
                <a:lnTo>
                  <a:pt x="96244" y="37980"/>
                </a:lnTo>
                <a:lnTo>
                  <a:pt x="98936" y="35627"/>
                </a:lnTo>
                <a:lnTo>
                  <a:pt x="101524" y="33264"/>
                </a:lnTo>
                <a:lnTo>
                  <a:pt x="106518" y="28522"/>
                </a:lnTo>
                <a:lnTo>
                  <a:pt x="108960" y="26146"/>
                </a:lnTo>
                <a:lnTo>
                  <a:pt x="110589" y="23768"/>
                </a:lnTo>
                <a:lnTo>
                  <a:pt x="111674" y="21389"/>
                </a:lnTo>
                <a:lnTo>
                  <a:pt x="112398" y="19010"/>
                </a:lnTo>
                <a:lnTo>
                  <a:pt x="112087" y="16630"/>
                </a:lnTo>
                <a:lnTo>
                  <a:pt x="111085" y="14249"/>
                </a:lnTo>
                <a:lnTo>
                  <a:pt x="109624" y="11868"/>
                </a:lnTo>
                <a:lnTo>
                  <a:pt x="108650" y="9487"/>
                </a:lnTo>
                <a:lnTo>
                  <a:pt x="108000" y="7106"/>
                </a:lnTo>
                <a:lnTo>
                  <a:pt x="107567" y="4725"/>
                </a:lnTo>
                <a:lnTo>
                  <a:pt x="106485" y="3137"/>
                </a:lnTo>
                <a:lnTo>
                  <a:pt x="104970" y="2079"/>
                </a:lnTo>
                <a:lnTo>
                  <a:pt x="103166" y="1374"/>
                </a:lnTo>
                <a:lnTo>
                  <a:pt x="100375" y="903"/>
                </a:lnTo>
                <a:lnTo>
                  <a:pt x="96928" y="590"/>
                </a:lnTo>
                <a:lnTo>
                  <a:pt x="93042" y="381"/>
                </a:lnTo>
                <a:lnTo>
                  <a:pt x="84491" y="148"/>
                </a:lnTo>
                <a:lnTo>
                  <a:pt x="66067" y="0"/>
                </a:lnTo>
                <a:lnTo>
                  <a:pt x="61355" y="781"/>
                </a:lnTo>
                <a:lnTo>
                  <a:pt x="56627" y="2096"/>
                </a:lnTo>
                <a:lnTo>
                  <a:pt x="51887" y="3766"/>
                </a:lnTo>
                <a:lnTo>
                  <a:pt x="47140" y="6467"/>
                </a:lnTo>
                <a:lnTo>
                  <a:pt x="42388" y="9855"/>
                </a:lnTo>
                <a:lnTo>
                  <a:pt x="37632" y="13701"/>
                </a:lnTo>
                <a:lnTo>
                  <a:pt x="32874" y="17060"/>
                </a:lnTo>
                <a:lnTo>
                  <a:pt x="28114" y="20092"/>
                </a:lnTo>
                <a:lnTo>
                  <a:pt x="23354" y="22907"/>
                </a:lnTo>
                <a:lnTo>
                  <a:pt x="19386" y="26372"/>
                </a:lnTo>
                <a:lnTo>
                  <a:pt x="15947" y="30269"/>
                </a:lnTo>
                <a:lnTo>
                  <a:pt x="12861" y="34454"/>
                </a:lnTo>
                <a:lnTo>
                  <a:pt x="10010" y="38832"/>
                </a:lnTo>
                <a:lnTo>
                  <a:pt x="7316" y="43338"/>
                </a:lnTo>
                <a:lnTo>
                  <a:pt x="4725" y="47930"/>
                </a:lnTo>
                <a:lnTo>
                  <a:pt x="2999" y="52578"/>
                </a:lnTo>
                <a:lnTo>
                  <a:pt x="1848" y="57265"/>
                </a:lnTo>
                <a:lnTo>
                  <a:pt x="1080" y="61977"/>
                </a:lnTo>
                <a:lnTo>
                  <a:pt x="569" y="66705"/>
                </a:lnTo>
                <a:lnTo>
                  <a:pt x="227" y="71445"/>
                </a:lnTo>
                <a:lnTo>
                  <a:pt x="0" y="76193"/>
                </a:lnTo>
                <a:lnTo>
                  <a:pt x="642" y="80152"/>
                </a:lnTo>
                <a:lnTo>
                  <a:pt x="1864" y="83584"/>
                </a:lnTo>
                <a:lnTo>
                  <a:pt x="9528" y="98590"/>
                </a:lnTo>
                <a:lnTo>
                  <a:pt x="13344" y="103020"/>
                </a:lnTo>
                <a:lnTo>
                  <a:pt x="18270" y="107562"/>
                </a:lnTo>
                <a:lnTo>
                  <a:pt x="23934" y="112176"/>
                </a:lnTo>
                <a:lnTo>
                  <a:pt x="29298" y="116047"/>
                </a:lnTo>
                <a:lnTo>
                  <a:pt x="34462" y="119421"/>
                </a:lnTo>
                <a:lnTo>
                  <a:pt x="39492" y="122464"/>
                </a:lnTo>
                <a:lnTo>
                  <a:pt x="45226" y="125287"/>
                </a:lnTo>
                <a:lnTo>
                  <a:pt x="51431" y="127962"/>
                </a:lnTo>
                <a:lnTo>
                  <a:pt x="57948" y="130540"/>
                </a:lnTo>
                <a:lnTo>
                  <a:pt x="63880" y="133052"/>
                </a:lnTo>
                <a:lnTo>
                  <a:pt x="74705" y="137959"/>
                </a:lnTo>
                <a:lnTo>
                  <a:pt x="79814" y="139585"/>
                </a:lnTo>
                <a:lnTo>
                  <a:pt x="84808" y="140670"/>
                </a:lnTo>
                <a:lnTo>
                  <a:pt x="99558" y="1428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353"/>
          <p:cNvSpPr/>
          <p:nvPr/>
        </p:nvSpPr>
        <p:spPr>
          <a:xfrm>
            <a:off x="2986534" y="3782638"/>
            <a:ext cx="185292" cy="225006"/>
          </a:xfrm>
          <a:custGeom>
            <a:avLst/>
            <a:gdLst/>
            <a:ahLst/>
            <a:cxnLst/>
            <a:rect l="0" t="0" r="0" b="0"/>
            <a:pathLst>
              <a:path w="185292" h="225006">
                <a:moveTo>
                  <a:pt x="78134" y="103562"/>
                </a:moveTo>
                <a:lnTo>
                  <a:pt x="78134" y="99769"/>
                </a:lnTo>
                <a:lnTo>
                  <a:pt x="77341" y="98652"/>
                </a:lnTo>
                <a:lnTo>
                  <a:pt x="76018" y="97908"/>
                </a:lnTo>
                <a:lnTo>
                  <a:pt x="72431" y="97080"/>
                </a:lnTo>
                <a:lnTo>
                  <a:pt x="68191" y="96712"/>
                </a:lnTo>
                <a:lnTo>
                  <a:pt x="65156" y="96614"/>
                </a:lnTo>
                <a:lnTo>
                  <a:pt x="48877" y="96457"/>
                </a:lnTo>
                <a:lnTo>
                  <a:pt x="44342" y="96444"/>
                </a:lnTo>
                <a:lnTo>
                  <a:pt x="40525" y="97229"/>
                </a:lnTo>
                <a:lnTo>
                  <a:pt x="37186" y="98546"/>
                </a:lnTo>
                <a:lnTo>
                  <a:pt x="34167" y="100218"/>
                </a:lnTo>
                <a:lnTo>
                  <a:pt x="26579" y="104192"/>
                </a:lnTo>
                <a:lnTo>
                  <a:pt x="22333" y="106363"/>
                </a:lnTo>
                <a:lnTo>
                  <a:pt x="18708" y="109398"/>
                </a:lnTo>
                <a:lnTo>
                  <a:pt x="15499" y="113009"/>
                </a:lnTo>
                <a:lnTo>
                  <a:pt x="12564" y="117003"/>
                </a:lnTo>
                <a:lnTo>
                  <a:pt x="9815" y="121254"/>
                </a:lnTo>
                <a:lnTo>
                  <a:pt x="7188" y="125675"/>
                </a:lnTo>
                <a:lnTo>
                  <a:pt x="4643" y="130210"/>
                </a:lnTo>
                <a:lnTo>
                  <a:pt x="2947" y="134028"/>
                </a:lnTo>
                <a:lnTo>
                  <a:pt x="1061" y="140386"/>
                </a:lnTo>
                <a:lnTo>
                  <a:pt x="559" y="143986"/>
                </a:lnTo>
                <a:lnTo>
                  <a:pt x="224" y="147974"/>
                </a:lnTo>
                <a:lnTo>
                  <a:pt x="0" y="152220"/>
                </a:lnTo>
                <a:lnTo>
                  <a:pt x="645" y="156638"/>
                </a:lnTo>
                <a:lnTo>
                  <a:pt x="1868" y="161171"/>
                </a:lnTo>
                <a:lnTo>
                  <a:pt x="3478" y="165780"/>
                </a:lnTo>
                <a:lnTo>
                  <a:pt x="5345" y="169647"/>
                </a:lnTo>
                <a:lnTo>
                  <a:pt x="9535" y="176060"/>
                </a:lnTo>
                <a:lnTo>
                  <a:pt x="12558" y="178882"/>
                </a:lnTo>
                <a:lnTo>
                  <a:pt x="16161" y="181556"/>
                </a:lnTo>
                <a:lnTo>
                  <a:pt x="20150" y="184133"/>
                </a:lnTo>
                <a:lnTo>
                  <a:pt x="24397" y="185851"/>
                </a:lnTo>
                <a:lnTo>
                  <a:pt x="28816" y="186996"/>
                </a:lnTo>
                <a:lnTo>
                  <a:pt x="33349" y="187760"/>
                </a:lnTo>
                <a:lnTo>
                  <a:pt x="37165" y="187475"/>
                </a:lnTo>
                <a:lnTo>
                  <a:pt x="40503" y="186491"/>
                </a:lnTo>
                <a:lnTo>
                  <a:pt x="55355" y="179210"/>
                </a:lnTo>
                <a:lnTo>
                  <a:pt x="59773" y="176219"/>
                </a:lnTo>
                <a:lnTo>
                  <a:pt x="64306" y="172637"/>
                </a:lnTo>
                <a:lnTo>
                  <a:pt x="68916" y="168661"/>
                </a:lnTo>
                <a:lnTo>
                  <a:pt x="73576" y="163630"/>
                </a:lnTo>
                <a:lnTo>
                  <a:pt x="78270" y="157895"/>
                </a:lnTo>
                <a:lnTo>
                  <a:pt x="82988" y="151690"/>
                </a:lnTo>
                <a:lnTo>
                  <a:pt x="86926" y="145172"/>
                </a:lnTo>
                <a:lnTo>
                  <a:pt x="90346" y="138446"/>
                </a:lnTo>
                <a:lnTo>
                  <a:pt x="93419" y="131580"/>
                </a:lnTo>
                <a:lnTo>
                  <a:pt x="96262" y="124622"/>
                </a:lnTo>
                <a:lnTo>
                  <a:pt x="98951" y="117602"/>
                </a:lnTo>
                <a:lnTo>
                  <a:pt x="101537" y="110541"/>
                </a:lnTo>
                <a:lnTo>
                  <a:pt x="103261" y="102658"/>
                </a:lnTo>
                <a:lnTo>
                  <a:pt x="104411" y="94228"/>
                </a:lnTo>
                <a:lnTo>
                  <a:pt x="105177" y="85433"/>
                </a:lnTo>
                <a:lnTo>
                  <a:pt x="105687" y="77189"/>
                </a:lnTo>
                <a:lnTo>
                  <a:pt x="106255" y="61678"/>
                </a:lnTo>
                <a:lnTo>
                  <a:pt x="105613" y="55002"/>
                </a:lnTo>
                <a:lnTo>
                  <a:pt x="104391" y="48963"/>
                </a:lnTo>
                <a:lnTo>
                  <a:pt x="102783" y="43350"/>
                </a:lnTo>
                <a:lnTo>
                  <a:pt x="100917" y="38021"/>
                </a:lnTo>
                <a:lnTo>
                  <a:pt x="98879" y="32881"/>
                </a:lnTo>
                <a:lnTo>
                  <a:pt x="96727" y="27865"/>
                </a:lnTo>
                <a:lnTo>
                  <a:pt x="92218" y="18061"/>
                </a:lnTo>
                <a:lnTo>
                  <a:pt x="89905" y="13224"/>
                </a:lnTo>
                <a:lnTo>
                  <a:pt x="87569" y="9999"/>
                </a:lnTo>
                <a:lnTo>
                  <a:pt x="85218" y="7849"/>
                </a:lnTo>
                <a:lnTo>
                  <a:pt x="80489" y="4666"/>
                </a:lnTo>
                <a:lnTo>
                  <a:pt x="75741" y="606"/>
                </a:lnTo>
                <a:lnTo>
                  <a:pt x="74158" y="0"/>
                </a:lnTo>
                <a:lnTo>
                  <a:pt x="73102" y="390"/>
                </a:lnTo>
                <a:lnTo>
                  <a:pt x="71408" y="2925"/>
                </a:lnTo>
                <a:lnTo>
                  <a:pt x="71176" y="7505"/>
                </a:lnTo>
                <a:lnTo>
                  <a:pt x="71114" y="10949"/>
                </a:lnTo>
                <a:lnTo>
                  <a:pt x="71867" y="14833"/>
                </a:lnTo>
                <a:lnTo>
                  <a:pt x="73162" y="19009"/>
                </a:lnTo>
                <a:lnTo>
                  <a:pt x="74820" y="23381"/>
                </a:lnTo>
                <a:lnTo>
                  <a:pt x="80945" y="40910"/>
                </a:lnTo>
                <a:lnTo>
                  <a:pt x="83977" y="47507"/>
                </a:lnTo>
                <a:lnTo>
                  <a:pt x="87585" y="54286"/>
                </a:lnTo>
                <a:lnTo>
                  <a:pt x="91579" y="61186"/>
                </a:lnTo>
                <a:lnTo>
                  <a:pt x="100249" y="77320"/>
                </a:lnTo>
                <a:lnTo>
                  <a:pt x="104784" y="86067"/>
                </a:lnTo>
                <a:lnTo>
                  <a:pt x="109394" y="94280"/>
                </a:lnTo>
                <a:lnTo>
                  <a:pt x="114056" y="102136"/>
                </a:lnTo>
                <a:lnTo>
                  <a:pt x="118751" y="109755"/>
                </a:lnTo>
                <a:lnTo>
                  <a:pt x="123468" y="118009"/>
                </a:lnTo>
                <a:lnTo>
                  <a:pt x="132943" y="135648"/>
                </a:lnTo>
                <a:lnTo>
                  <a:pt x="137692" y="144002"/>
                </a:lnTo>
                <a:lnTo>
                  <a:pt x="142446" y="151953"/>
                </a:lnTo>
                <a:lnTo>
                  <a:pt x="151961" y="167138"/>
                </a:lnTo>
                <a:lnTo>
                  <a:pt x="161481" y="181824"/>
                </a:lnTo>
                <a:lnTo>
                  <a:pt x="165449" y="189074"/>
                </a:lnTo>
                <a:lnTo>
                  <a:pt x="168888" y="196289"/>
                </a:lnTo>
                <a:lnTo>
                  <a:pt x="171974" y="203479"/>
                </a:lnTo>
                <a:lnTo>
                  <a:pt x="174826" y="209067"/>
                </a:lnTo>
                <a:lnTo>
                  <a:pt x="177520" y="213587"/>
                </a:lnTo>
                <a:lnTo>
                  <a:pt x="185291" y="2250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354"/>
          <p:cNvSpPr/>
          <p:nvPr/>
        </p:nvSpPr>
        <p:spPr>
          <a:xfrm>
            <a:off x="3529012" y="3857625"/>
            <a:ext cx="28576" cy="171451"/>
          </a:xfrm>
          <a:custGeom>
            <a:avLst/>
            <a:gdLst/>
            <a:ahLst/>
            <a:cxnLst/>
            <a:rect l="0" t="0" r="0" b="0"/>
            <a:pathLst>
              <a:path w="28576" h="171451">
                <a:moveTo>
                  <a:pt x="0" y="0"/>
                </a:moveTo>
                <a:lnTo>
                  <a:pt x="0" y="64759"/>
                </a:lnTo>
                <a:lnTo>
                  <a:pt x="794" y="71747"/>
                </a:lnTo>
                <a:lnTo>
                  <a:pt x="2117" y="78788"/>
                </a:lnTo>
                <a:lnTo>
                  <a:pt x="3792" y="85862"/>
                </a:lnTo>
                <a:lnTo>
                  <a:pt x="5704" y="92167"/>
                </a:lnTo>
                <a:lnTo>
                  <a:pt x="7771" y="97957"/>
                </a:lnTo>
                <a:lnTo>
                  <a:pt x="9943" y="103404"/>
                </a:lnTo>
                <a:lnTo>
                  <a:pt x="11391" y="109418"/>
                </a:lnTo>
                <a:lnTo>
                  <a:pt x="12357" y="115808"/>
                </a:lnTo>
                <a:lnTo>
                  <a:pt x="13000" y="122449"/>
                </a:lnTo>
                <a:lnTo>
                  <a:pt x="14223" y="128463"/>
                </a:lnTo>
                <a:lnTo>
                  <a:pt x="15832" y="134061"/>
                </a:lnTo>
                <a:lnTo>
                  <a:pt x="17699" y="139380"/>
                </a:lnTo>
                <a:lnTo>
                  <a:pt x="18943" y="143720"/>
                </a:lnTo>
                <a:lnTo>
                  <a:pt x="19772" y="147407"/>
                </a:lnTo>
                <a:lnTo>
                  <a:pt x="20325" y="150659"/>
                </a:lnTo>
                <a:lnTo>
                  <a:pt x="20694" y="154414"/>
                </a:lnTo>
                <a:lnTo>
                  <a:pt x="20940" y="158505"/>
                </a:lnTo>
                <a:lnTo>
                  <a:pt x="21104" y="162820"/>
                </a:lnTo>
                <a:lnTo>
                  <a:pt x="22007" y="165696"/>
                </a:lnTo>
                <a:lnTo>
                  <a:pt x="23402" y="167614"/>
                </a:lnTo>
                <a:lnTo>
                  <a:pt x="28575" y="171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355"/>
          <p:cNvSpPr/>
          <p:nvPr/>
        </p:nvSpPr>
        <p:spPr>
          <a:xfrm>
            <a:off x="3529012" y="3786187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356"/>
          <p:cNvSpPr/>
          <p:nvPr/>
        </p:nvSpPr>
        <p:spPr>
          <a:xfrm>
            <a:off x="3629025" y="3866216"/>
            <a:ext cx="192882" cy="162860"/>
          </a:xfrm>
          <a:custGeom>
            <a:avLst/>
            <a:gdLst/>
            <a:ahLst/>
            <a:cxnLst/>
            <a:rect l="0" t="0" r="0" b="0"/>
            <a:pathLst>
              <a:path w="192882" h="162860">
                <a:moveTo>
                  <a:pt x="0" y="12840"/>
                </a:moveTo>
                <a:lnTo>
                  <a:pt x="0" y="39575"/>
                </a:lnTo>
                <a:lnTo>
                  <a:pt x="794" y="43363"/>
                </a:lnTo>
                <a:lnTo>
                  <a:pt x="2116" y="46683"/>
                </a:lnTo>
                <a:lnTo>
                  <a:pt x="3792" y="49689"/>
                </a:lnTo>
                <a:lnTo>
                  <a:pt x="4909" y="53281"/>
                </a:lnTo>
                <a:lnTo>
                  <a:pt x="5654" y="57263"/>
                </a:lnTo>
                <a:lnTo>
                  <a:pt x="6150" y="61506"/>
                </a:lnTo>
                <a:lnTo>
                  <a:pt x="7275" y="65127"/>
                </a:lnTo>
                <a:lnTo>
                  <a:pt x="8819" y="68336"/>
                </a:lnTo>
                <a:lnTo>
                  <a:pt x="10641" y="71268"/>
                </a:lnTo>
                <a:lnTo>
                  <a:pt x="11857" y="74017"/>
                </a:lnTo>
                <a:lnTo>
                  <a:pt x="12667" y="76644"/>
                </a:lnTo>
                <a:lnTo>
                  <a:pt x="14259" y="84145"/>
                </a:lnTo>
                <a:lnTo>
                  <a:pt x="14287" y="43635"/>
                </a:lnTo>
                <a:lnTo>
                  <a:pt x="15081" y="38926"/>
                </a:lnTo>
                <a:lnTo>
                  <a:pt x="16404" y="34200"/>
                </a:lnTo>
                <a:lnTo>
                  <a:pt x="18079" y="29461"/>
                </a:lnTo>
                <a:lnTo>
                  <a:pt x="19991" y="25508"/>
                </a:lnTo>
                <a:lnTo>
                  <a:pt x="22058" y="22079"/>
                </a:lnTo>
                <a:lnTo>
                  <a:pt x="24230" y="19000"/>
                </a:lnTo>
                <a:lnTo>
                  <a:pt x="27266" y="16153"/>
                </a:lnTo>
                <a:lnTo>
                  <a:pt x="30877" y="13461"/>
                </a:lnTo>
                <a:lnTo>
                  <a:pt x="34872" y="10872"/>
                </a:lnTo>
                <a:lnTo>
                  <a:pt x="38329" y="8353"/>
                </a:lnTo>
                <a:lnTo>
                  <a:pt x="44287" y="3438"/>
                </a:lnTo>
                <a:lnTo>
                  <a:pt x="47781" y="1809"/>
                </a:lnTo>
                <a:lnTo>
                  <a:pt x="51698" y="724"/>
                </a:lnTo>
                <a:lnTo>
                  <a:pt x="55896" y="0"/>
                </a:lnTo>
                <a:lnTo>
                  <a:pt x="60283" y="311"/>
                </a:lnTo>
                <a:lnTo>
                  <a:pt x="64794" y="1313"/>
                </a:lnTo>
                <a:lnTo>
                  <a:pt x="69390" y="2774"/>
                </a:lnTo>
                <a:lnTo>
                  <a:pt x="74041" y="4542"/>
                </a:lnTo>
                <a:lnTo>
                  <a:pt x="78729" y="6514"/>
                </a:lnTo>
                <a:lnTo>
                  <a:pt x="83442" y="8623"/>
                </a:lnTo>
                <a:lnTo>
                  <a:pt x="88965" y="11616"/>
                </a:lnTo>
                <a:lnTo>
                  <a:pt x="95029" y="15199"/>
                </a:lnTo>
                <a:lnTo>
                  <a:pt x="101453" y="19175"/>
                </a:lnTo>
                <a:lnTo>
                  <a:pt x="107322" y="23414"/>
                </a:lnTo>
                <a:lnTo>
                  <a:pt x="112823" y="27827"/>
                </a:lnTo>
                <a:lnTo>
                  <a:pt x="118078" y="32356"/>
                </a:lnTo>
                <a:lnTo>
                  <a:pt x="123169" y="37757"/>
                </a:lnTo>
                <a:lnTo>
                  <a:pt x="128149" y="43739"/>
                </a:lnTo>
                <a:lnTo>
                  <a:pt x="133058" y="50108"/>
                </a:lnTo>
                <a:lnTo>
                  <a:pt x="137917" y="56736"/>
                </a:lnTo>
                <a:lnTo>
                  <a:pt x="147551" y="70449"/>
                </a:lnTo>
                <a:lnTo>
                  <a:pt x="152342" y="78233"/>
                </a:lnTo>
                <a:lnTo>
                  <a:pt x="157124" y="86598"/>
                </a:lnTo>
                <a:lnTo>
                  <a:pt x="161899" y="95350"/>
                </a:lnTo>
                <a:lnTo>
                  <a:pt x="165877" y="103565"/>
                </a:lnTo>
                <a:lnTo>
                  <a:pt x="169321" y="111424"/>
                </a:lnTo>
                <a:lnTo>
                  <a:pt x="172412" y="119043"/>
                </a:lnTo>
                <a:lnTo>
                  <a:pt x="175266" y="125711"/>
                </a:lnTo>
                <a:lnTo>
                  <a:pt x="180554" y="137353"/>
                </a:lnTo>
                <a:lnTo>
                  <a:pt x="192881" y="162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357"/>
          <p:cNvSpPr/>
          <p:nvPr/>
        </p:nvSpPr>
        <p:spPr>
          <a:xfrm>
            <a:off x="1471612" y="4221956"/>
            <a:ext cx="28576" cy="314326"/>
          </a:xfrm>
          <a:custGeom>
            <a:avLst/>
            <a:gdLst/>
            <a:ahLst/>
            <a:cxnLst/>
            <a:rect l="0" t="0" r="0" b="0"/>
            <a:pathLst>
              <a:path w="28576" h="314326">
                <a:moveTo>
                  <a:pt x="0" y="0"/>
                </a:moveTo>
                <a:lnTo>
                  <a:pt x="0" y="58402"/>
                </a:lnTo>
                <a:lnTo>
                  <a:pt x="794" y="65922"/>
                </a:lnTo>
                <a:lnTo>
                  <a:pt x="2117" y="74111"/>
                </a:lnTo>
                <a:lnTo>
                  <a:pt x="3792" y="82744"/>
                </a:lnTo>
                <a:lnTo>
                  <a:pt x="4910" y="90882"/>
                </a:lnTo>
                <a:lnTo>
                  <a:pt x="5654" y="98688"/>
                </a:lnTo>
                <a:lnTo>
                  <a:pt x="6151" y="106273"/>
                </a:lnTo>
                <a:lnTo>
                  <a:pt x="7276" y="114505"/>
                </a:lnTo>
                <a:lnTo>
                  <a:pt x="8819" y="123168"/>
                </a:lnTo>
                <a:lnTo>
                  <a:pt x="10642" y="132118"/>
                </a:lnTo>
                <a:lnTo>
                  <a:pt x="11857" y="141260"/>
                </a:lnTo>
                <a:lnTo>
                  <a:pt x="12667" y="150530"/>
                </a:lnTo>
                <a:lnTo>
                  <a:pt x="13208" y="159884"/>
                </a:lnTo>
                <a:lnTo>
                  <a:pt x="14361" y="169296"/>
                </a:lnTo>
                <a:lnTo>
                  <a:pt x="15924" y="178745"/>
                </a:lnTo>
                <a:lnTo>
                  <a:pt x="17760" y="188220"/>
                </a:lnTo>
                <a:lnTo>
                  <a:pt x="18984" y="196918"/>
                </a:lnTo>
                <a:lnTo>
                  <a:pt x="19800" y="205097"/>
                </a:lnTo>
                <a:lnTo>
                  <a:pt x="20343" y="212932"/>
                </a:lnTo>
                <a:lnTo>
                  <a:pt x="20706" y="220535"/>
                </a:lnTo>
                <a:lnTo>
                  <a:pt x="21109" y="235334"/>
                </a:lnTo>
                <a:lnTo>
                  <a:pt x="22010" y="242614"/>
                </a:lnTo>
                <a:lnTo>
                  <a:pt x="23405" y="249849"/>
                </a:lnTo>
                <a:lnTo>
                  <a:pt x="25128" y="257054"/>
                </a:lnTo>
                <a:lnTo>
                  <a:pt x="26277" y="263444"/>
                </a:lnTo>
                <a:lnTo>
                  <a:pt x="27043" y="269292"/>
                </a:lnTo>
                <a:lnTo>
                  <a:pt x="27554" y="274778"/>
                </a:lnTo>
                <a:lnTo>
                  <a:pt x="27894" y="280023"/>
                </a:lnTo>
                <a:lnTo>
                  <a:pt x="28121" y="285107"/>
                </a:lnTo>
                <a:lnTo>
                  <a:pt x="28373" y="294989"/>
                </a:lnTo>
                <a:lnTo>
                  <a:pt x="28575" y="3143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358"/>
          <p:cNvSpPr/>
          <p:nvPr/>
        </p:nvSpPr>
        <p:spPr>
          <a:xfrm>
            <a:off x="1394024" y="4236378"/>
            <a:ext cx="327620" cy="307048"/>
          </a:xfrm>
          <a:custGeom>
            <a:avLst/>
            <a:gdLst/>
            <a:ahLst/>
            <a:cxnLst/>
            <a:rect l="0" t="0" r="0" b="0"/>
            <a:pathLst>
              <a:path w="327620" h="307048">
                <a:moveTo>
                  <a:pt x="6151" y="157028"/>
                </a:moveTo>
                <a:lnTo>
                  <a:pt x="0" y="157028"/>
                </a:lnTo>
                <a:lnTo>
                  <a:pt x="463" y="156234"/>
                </a:lnTo>
                <a:lnTo>
                  <a:pt x="3094" y="153236"/>
                </a:lnTo>
                <a:lnTo>
                  <a:pt x="4906" y="152118"/>
                </a:lnTo>
                <a:lnTo>
                  <a:pt x="9037" y="150877"/>
                </a:lnTo>
                <a:lnTo>
                  <a:pt x="15636" y="150325"/>
                </a:lnTo>
                <a:lnTo>
                  <a:pt x="23860" y="150080"/>
                </a:lnTo>
                <a:lnTo>
                  <a:pt x="46769" y="149910"/>
                </a:lnTo>
                <a:lnTo>
                  <a:pt x="56218" y="147779"/>
                </a:lnTo>
                <a:lnTo>
                  <a:pt x="72579" y="142117"/>
                </a:lnTo>
                <a:lnTo>
                  <a:pt x="79011" y="139944"/>
                </a:lnTo>
                <a:lnTo>
                  <a:pt x="84887" y="137701"/>
                </a:lnTo>
                <a:lnTo>
                  <a:pt x="90391" y="135412"/>
                </a:lnTo>
                <a:lnTo>
                  <a:pt x="95649" y="133092"/>
                </a:lnTo>
                <a:lnTo>
                  <a:pt x="101535" y="130752"/>
                </a:lnTo>
                <a:lnTo>
                  <a:pt x="114425" y="126035"/>
                </a:lnTo>
                <a:lnTo>
                  <a:pt x="120402" y="122872"/>
                </a:lnTo>
                <a:lnTo>
                  <a:pt x="125975" y="119176"/>
                </a:lnTo>
                <a:lnTo>
                  <a:pt x="131277" y="115125"/>
                </a:lnTo>
                <a:lnTo>
                  <a:pt x="141402" y="108506"/>
                </a:lnTo>
                <a:lnTo>
                  <a:pt x="151194" y="102125"/>
                </a:lnTo>
                <a:lnTo>
                  <a:pt x="160837" y="93998"/>
                </a:lnTo>
                <a:lnTo>
                  <a:pt x="168298" y="85093"/>
                </a:lnTo>
                <a:lnTo>
                  <a:pt x="174260" y="75844"/>
                </a:lnTo>
                <a:lnTo>
                  <a:pt x="179555" y="66442"/>
                </a:lnTo>
                <a:lnTo>
                  <a:pt x="184555" y="56972"/>
                </a:lnTo>
                <a:lnTo>
                  <a:pt x="188629" y="47471"/>
                </a:lnTo>
                <a:lnTo>
                  <a:pt x="190440" y="37957"/>
                </a:lnTo>
                <a:lnTo>
                  <a:pt x="191244" y="28436"/>
                </a:lnTo>
                <a:lnTo>
                  <a:pt x="191602" y="19707"/>
                </a:lnTo>
                <a:lnTo>
                  <a:pt x="191803" y="10331"/>
                </a:lnTo>
                <a:lnTo>
                  <a:pt x="191851" y="5046"/>
                </a:lnTo>
                <a:lnTo>
                  <a:pt x="191069" y="3319"/>
                </a:lnTo>
                <a:lnTo>
                  <a:pt x="189755" y="2167"/>
                </a:lnTo>
                <a:lnTo>
                  <a:pt x="185038" y="0"/>
                </a:lnTo>
                <a:lnTo>
                  <a:pt x="184783" y="7654"/>
                </a:lnTo>
                <a:lnTo>
                  <a:pt x="184752" y="24246"/>
                </a:lnTo>
                <a:lnTo>
                  <a:pt x="185543" y="30407"/>
                </a:lnTo>
                <a:lnTo>
                  <a:pt x="186864" y="36896"/>
                </a:lnTo>
                <a:lnTo>
                  <a:pt x="188539" y="43602"/>
                </a:lnTo>
                <a:lnTo>
                  <a:pt x="189655" y="51248"/>
                </a:lnTo>
                <a:lnTo>
                  <a:pt x="190400" y="59521"/>
                </a:lnTo>
                <a:lnTo>
                  <a:pt x="190896" y="68211"/>
                </a:lnTo>
                <a:lnTo>
                  <a:pt x="192020" y="77179"/>
                </a:lnTo>
                <a:lnTo>
                  <a:pt x="193564" y="86333"/>
                </a:lnTo>
                <a:lnTo>
                  <a:pt x="195387" y="95610"/>
                </a:lnTo>
                <a:lnTo>
                  <a:pt x="196602" y="104970"/>
                </a:lnTo>
                <a:lnTo>
                  <a:pt x="197412" y="114385"/>
                </a:lnTo>
                <a:lnTo>
                  <a:pt x="197952" y="123837"/>
                </a:lnTo>
                <a:lnTo>
                  <a:pt x="199105" y="133313"/>
                </a:lnTo>
                <a:lnTo>
                  <a:pt x="200668" y="142805"/>
                </a:lnTo>
                <a:lnTo>
                  <a:pt x="202504" y="152309"/>
                </a:lnTo>
                <a:lnTo>
                  <a:pt x="206661" y="171335"/>
                </a:lnTo>
                <a:lnTo>
                  <a:pt x="208880" y="180853"/>
                </a:lnTo>
                <a:lnTo>
                  <a:pt x="210360" y="190374"/>
                </a:lnTo>
                <a:lnTo>
                  <a:pt x="211346" y="199896"/>
                </a:lnTo>
                <a:lnTo>
                  <a:pt x="212004" y="209419"/>
                </a:lnTo>
                <a:lnTo>
                  <a:pt x="212443" y="218149"/>
                </a:lnTo>
                <a:lnTo>
                  <a:pt x="212930" y="234199"/>
                </a:lnTo>
                <a:lnTo>
                  <a:pt x="213853" y="241813"/>
                </a:lnTo>
                <a:lnTo>
                  <a:pt x="215263" y="249270"/>
                </a:lnTo>
                <a:lnTo>
                  <a:pt x="216996" y="256623"/>
                </a:lnTo>
                <a:lnTo>
                  <a:pt x="218152" y="262318"/>
                </a:lnTo>
                <a:lnTo>
                  <a:pt x="219436" y="270763"/>
                </a:lnTo>
                <a:lnTo>
                  <a:pt x="220159" y="279980"/>
                </a:lnTo>
                <a:lnTo>
                  <a:pt x="220455" y="285469"/>
                </a:lnTo>
                <a:lnTo>
                  <a:pt x="220463" y="193888"/>
                </a:lnTo>
                <a:lnTo>
                  <a:pt x="221257" y="186364"/>
                </a:lnTo>
                <a:lnTo>
                  <a:pt x="222580" y="178967"/>
                </a:lnTo>
                <a:lnTo>
                  <a:pt x="224256" y="171654"/>
                </a:lnTo>
                <a:lnTo>
                  <a:pt x="226166" y="164397"/>
                </a:lnTo>
                <a:lnTo>
                  <a:pt x="228234" y="157179"/>
                </a:lnTo>
                <a:lnTo>
                  <a:pt x="230406" y="149985"/>
                </a:lnTo>
                <a:lnTo>
                  <a:pt x="232648" y="143601"/>
                </a:lnTo>
                <a:lnTo>
                  <a:pt x="234936" y="137758"/>
                </a:lnTo>
                <a:lnTo>
                  <a:pt x="237256" y="132275"/>
                </a:lnTo>
                <a:lnTo>
                  <a:pt x="241949" y="124066"/>
                </a:lnTo>
                <a:lnTo>
                  <a:pt x="244312" y="120766"/>
                </a:lnTo>
                <a:lnTo>
                  <a:pt x="246681" y="118566"/>
                </a:lnTo>
                <a:lnTo>
                  <a:pt x="249054" y="117099"/>
                </a:lnTo>
                <a:lnTo>
                  <a:pt x="253808" y="115469"/>
                </a:lnTo>
                <a:lnTo>
                  <a:pt x="258566" y="114745"/>
                </a:lnTo>
                <a:lnTo>
                  <a:pt x="265444" y="116540"/>
                </a:lnTo>
                <a:lnTo>
                  <a:pt x="272998" y="119983"/>
                </a:lnTo>
                <a:lnTo>
                  <a:pt x="279002" y="124160"/>
                </a:lnTo>
                <a:lnTo>
                  <a:pt x="280920" y="127178"/>
                </a:lnTo>
                <a:lnTo>
                  <a:pt x="283052" y="134766"/>
                </a:lnTo>
                <a:lnTo>
                  <a:pt x="286116" y="143429"/>
                </a:lnTo>
                <a:lnTo>
                  <a:pt x="290123" y="152571"/>
                </a:lnTo>
                <a:lnTo>
                  <a:pt x="294550" y="161927"/>
                </a:lnTo>
                <a:lnTo>
                  <a:pt x="296842" y="167438"/>
                </a:lnTo>
                <a:lnTo>
                  <a:pt x="299164" y="173493"/>
                </a:lnTo>
                <a:lnTo>
                  <a:pt x="301505" y="179911"/>
                </a:lnTo>
                <a:lnTo>
                  <a:pt x="303066" y="186571"/>
                </a:lnTo>
                <a:lnTo>
                  <a:pt x="304107" y="193391"/>
                </a:lnTo>
                <a:lnTo>
                  <a:pt x="304801" y="200320"/>
                </a:lnTo>
                <a:lnTo>
                  <a:pt x="306057" y="207321"/>
                </a:lnTo>
                <a:lnTo>
                  <a:pt x="307688" y="214369"/>
                </a:lnTo>
                <a:lnTo>
                  <a:pt x="309569" y="221449"/>
                </a:lnTo>
                <a:lnTo>
                  <a:pt x="311617" y="227756"/>
                </a:lnTo>
                <a:lnTo>
                  <a:pt x="313776" y="233549"/>
                </a:lnTo>
                <a:lnTo>
                  <a:pt x="316009" y="238998"/>
                </a:lnTo>
                <a:lnTo>
                  <a:pt x="317498" y="245012"/>
                </a:lnTo>
                <a:lnTo>
                  <a:pt x="318491" y="251403"/>
                </a:lnTo>
                <a:lnTo>
                  <a:pt x="319152" y="258044"/>
                </a:lnTo>
                <a:lnTo>
                  <a:pt x="319593" y="264060"/>
                </a:lnTo>
                <a:lnTo>
                  <a:pt x="319887" y="269658"/>
                </a:lnTo>
                <a:lnTo>
                  <a:pt x="320214" y="280111"/>
                </a:lnTo>
                <a:lnTo>
                  <a:pt x="320359" y="290048"/>
                </a:lnTo>
                <a:lnTo>
                  <a:pt x="321192" y="294126"/>
                </a:lnTo>
                <a:lnTo>
                  <a:pt x="325362" y="302866"/>
                </a:lnTo>
                <a:lnTo>
                  <a:pt x="327619" y="307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359"/>
          <p:cNvSpPr/>
          <p:nvPr/>
        </p:nvSpPr>
        <p:spPr>
          <a:xfrm>
            <a:off x="1771650" y="4372427"/>
            <a:ext cx="121444" cy="178142"/>
          </a:xfrm>
          <a:custGeom>
            <a:avLst/>
            <a:gdLst/>
            <a:ahLst/>
            <a:cxnLst/>
            <a:rect l="0" t="0" r="0" b="0"/>
            <a:pathLst>
              <a:path w="121444" h="178142">
                <a:moveTo>
                  <a:pt x="0" y="85273"/>
                </a:moveTo>
                <a:lnTo>
                  <a:pt x="48745" y="85273"/>
                </a:lnTo>
                <a:lnTo>
                  <a:pt x="53134" y="84479"/>
                </a:lnTo>
                <a:lnTo>
                  <a:pt x="57648" y="83156"/>
                </a:lnTo>
                <a:lnTo>
                  <a:pt x="62244" y="81480"/>
                </a:lnTo>
                <a:lnTo>
                  <a:pt x="66102" y="80363"/>
                </a:lnTo>
                <a:lnTo>
                  <a:pt x="69468" y="79618"/>
                </a:lnTo>
                <a:lnTo>
                  <a:pt x="72506" y="79122"/>
                </a:lnTo>
                <a:lnTo>
                  <a:pt x="76118" y="77997"/>
                </a:lnTo>
                <a:lnTo>
                  <a:pt x="80114" y="76453"/>
                </a:lnTo>
                <a:lnTo>
                  <a:pt x="84365" y="74631"/>
                </a:lnTo>
                <a:lnTo>
                  <a:pt x="87994" y="72622"/>
                </a:lnTo>
                <a:lnTo>
                  <a:pt x="91206" y="70489"/>
                </a:lnTo>
                <a:lnTo>
                  <a:pt x="94141" y="68273"/>
                </a:lnTo>
                <a:lnTo>
                  <a:pt x="96892" y="65208"/>
                </a:lnTo>
                <a:lnTo>
                  <a:pt x="99519" y="61577"/>
                </a:lnTo>
                <a:lnTo>
                  <a:pt x="102065" y="57570"/>
                </a:lnTo>
                <a:lnTo>
                  <a:pt x="104556" y="54104"/>
                </a:lnTo>
                <a:lnTo>
                  <a:pt x="107010" y="51000"/>
                </a:lnTo>
                <a:lnTo>
                  <a:pt x="109440" y="48137"/>
                </a:lnTo>
                <a:lnTo>
                  <a:pt x="111060" y="44640"/>
                </a:lnTo>
                <a:lnTo>
                  <a:pt x="112140" y="40722"/>
                </a:lnTo>
                <a:lnTo>
                  <a:pt x="112860" y="36522"/>
                </a:lnTo>
                <a:lnTo>
                  <a:pt x="113340" y="32135"/>
                </a:lnTo>
                <a:lnTo>
                  <a:pt x="113659" y="27622"/>
                </a:lnTo>
                <a:lnTo>
                  <a:pt x="113873" y="23026"/>
                </a:lnTo>
                <a:lnTo>
                  <a:pt x="113221" y="19169"/>
                </a:lnTo>
                <a:lnTo>
                  <a:pt x="111993" y="15803"/>
                </a:lnTo>
                <a:lnTo>
                  <a:pt x="110381" y="12766"/>
                </a:lnTo>
                <a:lnTo>
                  <a:pt x="108512" y="9947"/>
                </a:lnTo>
                <a:lnTo>
                  <a:pt x="106473" y="7275"/>
                </a:lnTo>
                <a:lnTo>
                  <a:pt x="104319" y="4699"/>
                </a:lnTo>
                <a:lnTo>
                  <a:pt x="101296" y="2982"/>
                </a:lnTo>
                <a:lnTo>
                  <a:pt x="97693" y="1837"/>
                </a:lnTo>
                <a:lnTo>
                  <a:pt x="93703" y="1073"/>
                </a:lnTo>
                <a:lnTo>
                  <a:pt x="89456" y="565"/>
                </a:lnTo>
                <a:lnTo>
                  <a:pt x="85037" y="226"/>
                </a:lnTo>
                <a:lnTo>
                  <a:pt x="80504" y="0"/>
                </a:lnTo>
                <a:lnTo>
                  <a:pt x="75894" y="643"/>
                </a:lnTo>
                <a:lnTo>
                  <a:pt x="71234" y="1866"/>
                </a:lnTo>
                <a:lnTo>
                  <a:pt x="48554" y="9530"/>
                </a:lnTo>
                <a:lnTo>
                  <a:pt x="43482" y="11759"/>
                </a:lnTo>
                <a:lnTo>
                  <a:pt x="39307" y="14038"/>
                </a:lnTo>
                <a:lnTo>
                  <a:pt x="35729" y="16352"/>
                </a:lnTo>
                <a:lnTo>
                  <a:pt x="31757" y="19482"/>
                </a:lnTo>
                <a:lnTo>
                  <a:pt x="27521" y="23156"/>
                </a:lnTo>
                <a:lnTo>
                  <a:pt x="23110" y="27193"/>
                </a:lnTo>
                <a:lnTo>
                  <a:pt x="20169" y="31471"/>
                </a:lnTo>
                <a:lnTo>
                  <a:pt x="18208" y="35911"/>
                </a:lnTo>
                <a:lnTo>
                  <a:pt x="16901" y="40459"/>
                </a:lnTo>
                <a:lnTo>
                  <a:pt x="16030" y="45871"/>
                </a:lnTo>
                <a:lnTo>
                  <a:pt x="15449" y="51861"/>
                </a:lnTo>
                <a:lnTo>
                  <a:pt x="15062" y="58236"/>
                </a:lnTo>
                <a:lnTo>
                  <a:pt x="14631" y="69552"/>
                </a:lnTo>
                <a:lnTo>
                  <a:pt x="14517" y="74793"/>
                </a:lnTo>
                <a:lnTo>
                  <a:pt x="15234" y="80667"/>
                </a:lnTo>
                <a:lnTo>
                  <a:pt x="16506" y="86965"/>
                </a:lnTo>
                <a:lnTo>
                  <a:pt x="18147" y="93544"/>
                </a:lnTo>
                <a:lnTo>
                  <a:pt x="20829" y="99518"/>
                </a:lnTo>
                <a:lnTo>
                  <a:pt x="24205" y="105088"/>
                </a:lnTo>
                <a:lnTo>
                  <a:pt x="28043" y="110390"/>
                </a:lnTo>
                <a:lnTo>
                  <a:pt x="32189" y="115511"/>
                </a:lnTo>
                <a:lnTo>
                  <a:pt x="36540" y="120513"/>
                </a:lnTo>
                <a:lnTo>
                  <a:pt x="41029" y="125435"/>
                </a:lnTo>
                <a:lnTo>
                  <a:pt x="50249" y="135137"/>
                </a:lnTo>
                <a:lnTo>
                  <a:pt x="54931" y="139947"/>
                </a:lnTo>
                <a:lnTo>
                  <a:pt x="60433" y="143947"/>
                </a:lnTo>
                <a:lnTo>
                  <a:pt x="66482" y="147408"/>
                </a:lnTo>
                <a:lnTo>
                  <a:pt x="72896" y="150508"/>
                </a:lnTo>
                <a:lnTo>
                  <a:pt x="78760" y="154163"/>
                </a:lnTo>
                <a:lnTo>
                  <a:pt x="84257" y="158187"/>
                </a:lnTo>
                <a:lnTo>
                  <a:pt x="89508" y="162457"/>
                </a:lnTo>
                <a:lnTo>
                  <a:pt x="95391" y="166098"/>
                </a:lnTo>
                <a:lnTo>
                  <a:pt x="101694" y="169319"/>
                </a:lnTo>
                <a:lnTo>
                  <a:pt x="121443" y="17814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360"/>
          <p:cNvSpPr/>
          <p:nvPr/>
        </p:nvSpPr>
        <p:spPr>
          <a:xfrm>
            <a:off x="2128837" y="4380578"/>
            <a:ext cx="171451" cy="169991"/>
          </a:xfrm>
          <a:custGeom>
            <a:avLst/>
            <a:gdLst/>
            <a:ahLst/>
            <a:cxnLst/>
            <a:rect l="0" t="0" r="0" b="0"/>
            <a:pathLst>
              <a:path w="171451" h="169991">
                <a:moveTo>
                  <a:pt x="0" y="5684"/>
                </a:moveTo>
                <a:lnTo>
                  <a:pt x="0" y="25570"/>
                </a:lnTo>
                <a:lnTo>
                  <a:pt x="794" y="30848"/>
                </a:lnTo>
                <a:lnTo>
                  <a:pt x="2117" y="36748"/>
                </a:lnTo>
                <a:lnTo>
                  <a:pt x="3793" y="43062"/>
                </a:lnTo>
                <a:lnTo>
                  <a:pt x="4910" y="49653"/>
                </a:lnTo>
                <a:lnTo>
                  <a:pt x="5654" y="56428"/>
                </a:lnTo>
                <a:lnTo>
                  <a:pt x="6151" y="63325"/>
                </a:lnTo>
                <a:lnTo>
                  <a:pt x="7276" y="70306"/>
                </a:lnTo>
                <a:lnTo>
                  <a:pt x="8819" y="77340"/>
                </a:lnTo>
                <a:lnTo>
                  <a:pt x="10642" y="84411"/>
                </a:lnTo>
                <a:lnTo>
                  <a:pt x="11857" y="91507"/>
                </a:lnTo>
                <a:lnTo>
                  <a:pt x="12667" y="98617"/>
                </a:lnTo>
                <a:lnTo>
                  <a:pt x="13207" y="105740"/>
                </a:lnTo>
                <a:lnTo>
                  <a:pt x="14361" y="112076"/>
                </a:lnTo>
                <a:lnTo>
                  <a:pt x="15924" y="117886"/>
                </a:lnTo>
                <a:lnTo>
                  <a:pt x="17760" y="123349"/>
                </a:lnTo>
                <a:lnTo>
                  <a:pt x="18984" y="128577"/>
                </a:lnTo>
                <a:lnTo>
                  <a:pt x="19800" y="133650"/>
                </a:lnTo>
                <a:lnTo>
                  <a:pt x="20344" y="138620"/>
                </a:lnTo>
                <a:lnTo>
                  <a:pt x="21500" y="142726"/>
                </a:lnTo>
                <a:lnTo>
                  <a:pt x="23065" y="146258"/>
                </a:lnTo>
                <a:lnTo>
                  <a:pt x="27487" y="153837"/>
                </a:lnTo>
                <a:lnTo>
                  <a:pt x="28091" y="156991"/>
                </a:lnTo>
                <a:lnTo>
                  <a:pt x="28360" y="159450"/>
                </a:lnTo>
                <a:lnTo>
                  <a:pt x="28547" y="156353"/>
                </a:lnTo>
                <a:lnTo>
                  <a:pt x="28572" y="135874"/>
                </a:lnTo>
                <a:lnTo>
                  <a:pt x="29367" y="130577"/>
                </a:lnTo>
                <a:lnTo>
                  <a:pt x="30691" y="124665"/>
                </a:lnTo>
                <a:lnTo>
                  <a:pt x="40760" y="86175"/>
                </a:lnTo>
                <a:lnTo>
                  <a:pt x="45368" y="70827"/>
                </a:lnTo>
                <a:lnTo>
                  <a:pt x="52424" y="48798"/>
                </a:lnTo>
                <a:lnTo>
                  <a:pt x="54794" y="42365"/>
                </a:lnTo>
                <a:lnTo>
                  <a:pt x="57166" y="36488"/>
                </a:lnTo>
                <a:lnTo>
                  <a:pt x="59542" y="30982"/>
                </a:lnTo>
                <a:lnTo>
                  <a:pt x="62714" y="26518"/>
                </a:lnTo>
                <a:lnTo>
                  <a:pt x="66416" y="22749"/>
                </a:lnTo>
                <a:lnTo>
                  <a:pt x="70471" y="19442"/>
                </a:lnTo>
                <a:lnTo>
                  <a:pt x="73968" y="16443"/>
                </a:lnTo>
                <a:lnTo>
                  <a:pt x="77093" y="13651"/>
                </a:lnTo>
                <a:lnTo>
                  <a:pt x="79971" y="10995"/>
                </a:lnTo>
                <a:lnTo>
                  <a:pt x="83476" y="8431"/>
                </a:lnTo>
                <a:lnTo>
                  <a:pt x="87401" y="5928"/>
                </a:lnTo>
                <a:lnTo>
                  <a:pt x="91605" y="3466"/>
                </a:lnTo>
                <a:lnTo>
                  <a:pt x="95201" y="1824"/>
                </a:lnTo>
                <a:lnTo>
                  <a:pt x="98392" y="729"/>
                </a:lnTo>
                <a:lnTo>
                  <a:pt x="101314" y="0"/>
                </a:lnTo>
                <a:lnTo>
                  <a:pt x="104055" y="307"/>
                </a:lnTo>
                <a:lnTo>
                  <a:pt x="106676" y="1306"/>
                </a:lnTo>
                <a:lnTo>
                  <a:pt x="111705" y="4532"/>
                </a:lnTo>
                <a:lnTo>
                  <a:pt x="116587" y="8612"/>
                </a:lnTo>
                <a:lnTo>
                  <a:pt x="118999" y="11605"/>
                </a:lnTo>
                <a:lnTo>
                  <a:pt x="121402" y="15188"/>
                </a:lnTo>
                <a:lnTo>
                  <a:pt x="123797" y="19163"/>
                </a:lnTo>
                <a:lnTo>
                  <a:pt x="126188" y="23402"/>
                </a:lnTo>
                <a:lnTo>
                  <a:pt x="130961" y="32344"/>
                </a:lnTo>
                <a:lnTo>
                  <a:pt x="133345" y="37745"/>
                </a:lnTo>
                <a:lnTo>
                  <a:pt x="135728" y="43727"/>
                </a:lnTo>
                <a:lnTo>
                  <a:pt x="138110" y="50096"/>
                </a:lnTo>
                <a:lnTo>
                  <a:pt x="141286" y="55929"/>
                </a:lnTo>
                <a:lnTo>
                  <a:pt x="144991" y="61406"/>
                </a:lnTo>
                <a:lnTo>
                  <a:pt x="149048" y="66645"/>
                </a:lnTo>
                <a:lnTo>
                  <a:pt x="151753" y="72518"/>
                </a:lnTo>
                <a:lnTo>
                  <a:pt x="153556" y="78815"/>
                </a:lnTo>
                <a:lnTo>
                  <a:pt x="154758" y="85394"/>
                </a:lnTo>
                <a:lnTo>
                  <a:pt x="155560" y="91368"/>
                </a:lnTo>
                <a:lnTo>
                  <a:pt x="156094" y="96938"/>
                </a:lnTo>
                <a:lnTo>
                  <a:pt x="156450" y="102239"/>
                </a:lnTo>
                <a:lnTo>
                  <a:pt x="157481" y="108154"/>
                </a:lnTo>
                <a:lnTo>
                  <a:pt x="158963" y="114479"/>
                </a:lnTo>
                <a:lnTo>
                  <a:pt x="160744" y="121077"/>
                </a:lnTo>
                <a:lnTo>
                  <a:pt x="161931" y="126269"/>
                </a:lnTo>
                <a:lnTo>
                  <a:pt x="162723" y="130524"/>
                </a:lnTo>
                <a:lnTo>
                  <a:pt x="163251" y="134154"/>
                </a:lnTo>
                <a:lnTo>
                  <a:pt x="164397" y="138162"/>
                </a:lnTo>
                <a:lnTo>
                  <a:pt x="165954" y="142422"/>
                </a:lnTo>
                <a:lnTo>
                  <a:pt x="167786" y="146849"/>
                </a:lnTo>
                <a:lnTo>
                  <a:pt x="169007" y="151388"/>
                </a:lnTo>
                <a:lnTo>
                  <a:pt x="169822" y="156001"/>
                </a:lnTo>
                <a:lnTo>
                  <a:pt x="171450" y="169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361"/>
          <p:cNvSpPr/>
          <p:nvPr/>
        </p:nvSpPr>
        <p:spPr>
          <a:xfrm>
            <a:off x="2328862" y="4415088"/>
            <a:ext cx="192882" cy="156913"/>
          </a:xfrm>
          <a:custGeom>
            <a:avLst/>
            <a:gdLst/>
            <a:ahLst/>
            <a:cxnLst/>
            <a:rect l="0" t="0" r="0" b="0"/>
            <a:pathLst>
              <a:path w="192882" h="156913">
                <a:moveTo>
                  <a:pt x="0" y="21180"/>
                </a:moveTo>
                <a:lnTo>
                  <a:pt x="0" y="41765"/>
                </a:lnTo>
                <a:lnTo>
                  <a:pt x="794" y="46016"/>
                </a:lnTo>
                <a:lnTo>
                  <a:pt x="2117" y="50437"/>
                </a:lnTo>
                <a:lnTo>
                  <a:pt x="3793" y="54973"/>
                </a:lnTo>
                <a:lnTo>
                  <a:pt x="6497" y="59584"/>
                </a:lnTo>
                <a:lnTo>
                  <a:pt x="9888" y="64245"/>
                </a:lnTo>
                <a:lnTo>
                  <a:pt x="13736" y="68940"/>
                </a:lnTo>
                <a:lnTo>
                  <a:pt x="17094" y="73657"/>
                </a:lnTo>
                <a:lnTo>
                  <a:pt x="20128" y="78390"/>
                </a:lnTo>
                <a:lnTo>
                  <a:pt x="22944" y="83133"/>
                </a:lnTo>
                <a:lnTo>
                  <a:pt x="26408" y="87088"/>
                </a:lnTo>
                <a:lnTo>
                  <a:pt x="30306" y="90519"/>
                </a:lnTo>
                <a:lnTo>
                  <a:pt x="34491" y="93600"/>
                </a:lnTo>
                <a:lnTo>
                  <a:pt x="38869" y="97241"/>
                </a:lnTo>
                <a:lnTo>
                  <a:pt x="43375" y="101256"/>
                </a:lnTo>
                <a:lnTo>
                  <a:pt x="51822" y="109157"/>
                </a:lnTo>
                <a:lnTo>
                  <a:pt x="58221" y="115314"/>
                </a:lnTo>
                <a:lnTo>
                  <a:pt x="61833" y="117274"/>
                </a:lnTo>
                <a:lnTo>
                  <a:pt x="65828" y="118580"/>
                </a:lnTo>
                <a:lnTo>
                  <a:pt x="70079" y="119451"/>
                </a:lnTo>
                <a:lnTo>
                  <a:pt x="74501" y="120032"/>
                </a:lnTo>
                <a:lnTo>
                  <a:pt x="79036" y="120419"/>
                </a:lnTo>
                <a:lnTo>
                  <a:pt x="83647" y="120677"/>
                </a:lnTo>
                <a:lnTo>
                  <a:pt x="87515" y="120055"/>
                </a:lnTo>
                <a:lnTo>
                  <a:pt x="90887" y="118847"/>
                </a:lnTo>
                <a:lnTo>
                  <a:pt x="93929" y="117248"/>
                </a:lnTo>
                <a:lnTo>
                  <a:pt x="97544" y="114594"/>
                </a:lnTo>
                <a:lnTo>
                  <a:pt x="101542" y="111237"/>
                </a:lnTo>
                <a:lnTo>
                  <a:pt x="105795" y="107412"/>
                </a:lnTo>
                <a:lnTo>
                  <a:pt x="109424" y="103274"/>
                </a:lnTo>
                <a:lnTo>
                  <a:pt x="112637" y="98929"/>
                </a:lnTo>
                <a:lnTo>
                  <a:pt x="115572" y="94444"/>
                </a:lnTo>
                <a:lnTo>
                  <a:pt x="118323" y="89073"/>
                </a:lnTo>
                <a:lnTo>
                  <a:pt x="120951" y="83111"/>
                </a:lnTo>
                <a:lnTo>
                  <a:pt x="123497" y="76755"/>
                </a:lnTo>
                <a:lnTo>
                  <a:pt x="125194" y="70136"/>
                </a:lnTo>
                <a:lnTo>
                  <a:pt x="126325" y="63342"/>
                </a:lnTo>
                <a:lnTo>
                  <a:pt x="127079" y="56432"/>
                </a:lnTo>
                <a:lnTo>
                  <a:pt x="127582" y="50238"/>
                </a:lnTo>
                <a:lnTo>
                  <a:pt x="127917" y="44521"/>
                </a:lnTo>
                <a:lnTo>
                  <a:pt x="128290" y="33935"/>
                </a:lnTo>
                <a:lnTo>
                  <a:pt x="128455" y="23939"/>
                </a:lnTo>
                <a:lnTo>
                  <a:pt x="127706" y="19051"/>
                </a:lnTo>
                <a:lnTo>
                  <a:pt x="126412" y="14204"/>
                </a:lnTo>
                <a:lnTo>
                  <a:pt x="121530" y="0"/>
                </a:lnTo>
                <a:lnTo>
                  <a:pt x="121469" y="3616"/>
                </a:lnTo>
                <a:lnTo>
                  <a:pt x="121446" y="20340"/>
                </a:lnTo>
                <a:lnTo>
                  <a:pt x="122239" y="24589"/>
                </a:lnTo>
                <a:lnTo>
                  <a:pt x="123562" y="29010"/>
                </a:lnTo>
                <a:lnTo>
                  <a:pt x="127148" y="38947"/>
                </a:lnTo>
                <a:lnTo>
                  <a:pt x="145293" y="92753"/>
                </a:lnTo>
                <a:lnTo>
                  <a:pt x="148456" y="99058"/>
                </a:lnTo>
                <a:lnTo>
                  <a:pt x="152152" y="104849"/>
                </a:lnTo>
                <a:lnTo>
                  <a:pt x="156203" y="110297"/>
                </a:lnTo>
                <a:lnTo>
                  <a:pt x="159698" y="115516"/>
                </a:lnTo>
                <a:lnTo>
                  <a:pt x="162822" y="120584"/>
                </a:lnTo>
                <a:lnTo>
                  <a:pt x="165698" y="125549"/>
                </a:lnTo>
                <a:lnTo>
                  <a:pt x="171010" y="135300"/>
                </a:lnTo>
                <a:lnTo>
                  <a:pt x="173538" y="140123"/>
                </a:lnTo>
                <a:lnTo>
                  <a:pt x="176811" y="144132"/>
                </a:lnTo>
                <a:lnTo>
                  <a:pt x="180580" y="147598"/>
                </a:lnTo>
                <a:lnTo>
                  <a:pt x="192881" y="1569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362"/>
          <p:cNvSpPr/>
          <p:nvPr/>
        </p:nvSpPr>
        <p:spPr>
          <a:xfrm>
            <a:off x="2565930" y="4407693"/>
            <a:ext cx="112977" cy="148572"/>
          </a:xfrm>
          <a:custGeom>
            <a:avLst/>
            <a:gdLst/>
            <a:ahLst/>
            <a:cxnLst/>
            <a:rect l="0" t="0" r="0" b="0"/>
            <a:pathLst>
              <a:path w="112977" h="148572">
                <a:moveTo>
                  <a:pt x="41538" y="0"/>
                </a:moveTo>
                <a:lnTo>
                  <a:pt x="24746" y="0"/>
                </a:lnTo>
                <a:lnTo>
                  <a:pt x="22406" y="794"/>
                </a:lnTo>
                <a:lnTo>
                  <a:pt x="20052" y="2117"/>
                </a:lnTo>
                <a:lnTo>
                  <a:pt x="17689" y="3793"/>
                </a:lnTo>
                <a:lnTo>
                  <a:pt x="16114" y="6498"/>
                </a:lnTo>
                <a:lnTo>
                  <a:pt x="15064" y="9888"/>
                </a:lnTo>
                <a:lnTo>
                  <a:pt x="14364" y="13736"/>
                </a:lnTo>
                <a:lnTo>
                  <a:pt x="13103" y="17889"/>
                </a:lnTo>
                <a:lnTo>
                  <a:pt x="11469" y="22245"/>
                </a:lnTo>
                <a:lnTo>
                  <a:pt x="9586" y="26736"/>
                </a:lnTo>
                <a:lnTo>
                  <a:pt x="7537" y="31318"/>
                </a:lnTo>
                <a:lnTo>
                  <a:pt x="3143" y="40642"/>
                </a:lnTo>
                <a:lnTo>
                  <a:pt x="1654" y="45351"/>
                </a:lnTo>
                <a:lnTo>
                  <a:pt x="662" y="50078"/>
                </a:lnTo>
                <a:lnTo>
                  <a:pt x="0" y="54817"/>
                </a:lnTo>
                <a:lnTo>
                  <a:pt x="352" y="60357"/>
                </a:lnTo>
                <a:lnTo>
                  <a:pt x="1381" y="66432"/>
                </a:lnTo>
                <a:lnTo>
                  <a:pt x="2861" y="72863"/>
                </a:lnTo>
                <a:lnTo>
                  <a:pt x="4641" y="78738"/>
                </a:lnTo>
                <a:lnTo>
                  <a:pt x="6621" y="84242"/>
                </a:lnTo>
                <a:lnTo>
                  <a:pt x="8735" y="89499"/>
                </a:lnTo>
                <a:lnTo>
                  <a:pt x="10938" y="94591"/>
                </a:lnTo>
                <a:lnTo>
                  <a:pt x="15503" y="104483"/>
                </a:lnTo>
                <a:lnTo>
                  <a:pt x="18625" y="109342"/>
                </a:lnTo>
                <a:lnTo>
                  <a:pt x="22294" y="114170"/>
                </a:lnTo>
                <a:lnTo>
                  <a:pt x="26328" y="118976"/>
                </a:lnTo>
                <a:lnTo>
                  <a:pt x="29810" y="122974"/>
                </a:lnTo>
                <a:lnTo>
                  <a:pt x="35797" y="129533"/>
                </a:lnTo>
                <a:lnTo>
                  <a:pt x="39298" y="132393"/>
                </a:lnTo>
                <a:lnTo>
                  <a:pt x="43220" y="135093"/>
                </a:lnTo>
                <a:lnTo>
                  <a:pt x="47422" y="137687"/>
                </a:lnTo>
                <a:lnTo>
                  <a:pt x="51811" y="140211"/>
                </a:lnTo>
                <a:lnTo>
                  <a:pt x="60921" y="145131"/>
                </a:lnTo>
                <a:lnTo>
                  <a:pt x="65572" y="146760"/>
                </a:lnTo>
                <a:lnTo>
                  <a:pt x="70261" y="147847"/>
                </a:lnTo>
                <a:lnTo>
                  <a:pt x="74974" y="148571"/>
                </a:lnTo>
                <a:lnTo>
                  <a:pt x="79704" y="148260"/>
                </a:lnTo>
                <a:lnTo>
                  <a:pt x="84445" y="147259"/>
                </a:lnTo>
                <a:lnTo>
                  <a:pt x="89193" y="145798"/>
                </a:lnTo>
                <a:lnTo>
                  <a:pt x="93945" y="143236"/>
                </a:lnTo>
                <a:lnTo>
                  <a:pt x="98701" y="139941"/>
                </a:lnTo>
                <a:lnTo>
                  <a:pt x="112976" y="1285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363"/>
          <p:cNvSpPr/>
          <p:nvPr/>
        </p:nvSpPr>
        <p:spPr>
          <a:xfrm>
            <a:off x="2686050" y="4329112"/>
            <a:ext cx="71438" cy="250032"/>
          </a:xfrm>
          <a:custGeom>
            <a:avLst/>
            <a:gdLst/>
            <a:ahLst/>
            <a:cxnLst/>
            <a:rect l="0" t="0" r="0" b="0"/>
            <a:pathLst>
              <a:path w="71438" h="250032">
                <a:moveTo>
                  <a:pt x="0" y="0"/>
                </a:moveTo>
                <a:lnTo>
                  <a:pt x="0" y="26736"/>
                </a:lnTo>
                <a:lnTo>
                  <a:pt x="793" y="32111"/>
                </a:lnTo>
                <a:lnTo>
                  <a:pt x="2116" y="38076"/>
                </a:lnTo>
                <a:lnTo>
                  <a:pt x="3792" y="44434"/>
                </a:lnTo>
                <a:lnTo>
                  <a:pt x="5703" y="51054"/>
                </a:lnTo>
                <a:lnTo>
                  <a:pt x="9942" y="64760"/>
                </a:lnTo>
                <a:lnTo>
                  <a:pt x="14473" y="80905"/>
                </a:lnTo>
                <a:lnTo>
                  <a:pt x="30967" y="145392"/>
                </a:lnTo>
                <a:lnTo>
                  <a:pt x="34138" y="154078"/>
                </a:lnTo>
                <a:lnTo>
                  <a:pt x="37840" y="162250"/>
                </a:lnTo>
                <a:lnTo>
                  <a:pt x="41895" y="170080"/>
                </a:lnTo>
                <a:lnTo>
                  <a:pt x="45392" y="177680"/>
                </a:lnTo>
                <a:lnTo>
                  <a:pt x="48518" y="185129"/>
                </a:lnTo>
                <a:lnTo>
                  <a:pt x="51395" y="192475"/>
                </a:lnTo>
                <a:lnTo>
                  <a:pt x="56709" y="206989"/>
                </a:lnTo>
                <a:lnTo>
                  <a:pt x="59237" y="214192"/>
                </a:lnTo>
                <a:lnTo>
                  <a:pt x="61716" y="220582"/>
                </a:lnTo>
                <a:lnTo>
                  <a:pt x="64163" y="226430"/>
                </a:lnTo>
                <a:lnTo>
                  <a:pt x="66587" y="231916"/>
                </a:lnTo>
                <a:lnTo>
                  <a:pt x="68204" y="236367"/>
                </a:lnTo>
                <a:lnTo>
                  <a:pt x="69282" y="240128"/>
                </a:lnTo>
                <a:lnTo>
                  <a:pt x="71437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364"/>
          <p:cNvSpPr/>
          <p:nvPr/>
        </p:nvSpPr>
        <p:spPr>
          <a:xfrm>
            <a:off x="2793206" y="4386414"/>
            <a:ext cx="442913" cy="199874"/>
          </a:xfrm>
          <a:custGeom>
            <a:avLst/>
            <a:gdLst/>
            <a:ahLst/>
            <a:cxnLst/>
            <a:rect l="0" t="0" r="0" b="0"/>
            <a:pathLst>
              <a:path w="442913" h="199874">
                <a:moveTo>
                  <a:pt x="0" y="92717"/>
                </a:moveTo>
                <a:lnTo>
                  <a:pt x="3793" y="88925"/>
                </a:lnTo>
                <a:lnTo>
                  <a:pt x="5703" y="87807"/>
                </a:lnTo>
                <a:lnTo>
                  <a:pt x="9943" y="86566"/>
                </a:lnTo>
                <a:lnTo>
                  <a:pt x="20585" y="85867"/>
                </a:lnTo>
                <a:lnTo>
                  <a:pt x="33792" y="85660"/>
                </a:lnTo>
                <a:lnTo>
                  <a:pt x="51552" y="85599"/>
                </a:lnTo>
                <a:lnTo>
                  <a:pt x="62864" y="83468"/>
                </a:lnTo>
                <a:lnTo>
                  <a:pt x="73183" y="80669"/>
                </a:lnTo>
                <a:lnTo>
                  <a:pt x="83061" y="79425"/>
                </a:lnTo>
                <a:lnTo>
                  <a:pt x="92743" y="76755"/>
                </a:lnTo>
                <a:lnTo>
                  <a:pt x="102338" y="72923"/>
                </a:lnTo>
                <a:lnTo>
                  <a:pt x="111894" y="68574"/>
                </a:lnTo>
                <a:lnTo>
                  <a:pt x="115871" y="65509"/>
                </a:lnTo>
                <a:lnTo>
                  <a:pt x="119316" y="61878"/>
                </a:lnTo>
                <a:lnTo>
                  <a:pt x="122406" y="57870"/>
                </a:lnTo>
                <a:lnTo>
                  <a:pt x="125261" y="54405"/>
                </a:lnTo>
                <a:lnTo>
                  <a:pt x="130548" y="48437"/>
                </a:lnTo>
                <a:lnTo>
                  <a:pt x="132276" y="44941"/>
                </a:lnTo>
                <a:lnTo>
                  <a:pt x="133427" y="41022"/>
                </a:lnTo>
                <a:lnTo>
                  <a:pt x="134195" y="36822"/>
                </a:lnTo>
                <a:lnTo>
                  <a:pt x="133120" y="33229"/>
                </a:lnTo>
                <a:lnTo>
                  <a:pt x="130815" y="30040"/>
                </a:lnTo>
                <a:lnTo>
                  <a:pt x="127691" y="27120"/>
                </a:lnTo>
                <a:lnTo>
                  <a:pt x="124815" y="23586"/>
                </a:lnTo>
                <a:lnTo>
                  <a:pt x="122104" y="19642"/>
                </a:lnTo>
                <a:lnTo>
                  <a:pt x="119503" y="15425"/>
                </a:lnTo>
                <a:lnTo>
                  <a:pt x="116181" y="11821"/>
                </a:lnTo>
                <a:lnTo>
                  <a:pt x="108257" y="5698"/>
                </a:lnTo>
                <a:lnTo>
                  <a:pt x="101560" y="2448"/>
                </a:lnTo>
                <a:lnTo>
                  <a:pt x="95144" y="1003"/>
                </a:lnTo>
                <a:lnTo>
                  <a:pt x="82607" y="190"/>
                </a:lnTo>
                <a:lnTo>
                  <a:pt x="73491" y="0"/>
                </a:lnTo>
                <a:lnTo>
                  <a:pt x="69632" y="743"/>
                </a:lnTo>
                <a:lnTo>
                  <a:pt x="59613" y="5581"/>
                </a:lnTo>
                <a:lnTo>
                  <a:pt x="51366" y="9804"/>
                </a:lnTo>
                <a:lnTo>
                  <a:pt x="46944" y="13629"/>
                </a:lnTo>
                <a:lnTo>
                  <a:pt x="42408" y="18560"/>
                </a:lnTo>
                <a:lnTo>
                  <a:pt x="37797" y="24229"/>
                </a:lnTo>
                <a:lnTo>
                  <a:pt x="34723" y="29596"/>
                </a:lnTo>
                <a:lnTo>
                  <a:pt x="32674" y="34761"/>
                </a:lnTo>
                <a:lnTo>
                  <a:pt x="31307" y="39792"/>
                </a:lnTo>
                <a:lnTo>
                  <a:pt x="29603" y="44734"/>
                </a:lnTo>
                <a:lnTo>
                  <a:pt x="27672" y="49616"/>
                </a:lnTo>
                <a:lnTo>
                  <a:pt x="25592" y="54458"/>
                </a:lnTo>
                <a:lnTo>
                  <a:pt x="23411" y="60067"/>
                </a:lnTo>
                <a:lnTo>
                  <a:pt x="18872" y="72649"/>
                </a:lnTo>
                <a:lnTo>
                  <a:pt x="18137" y="78545"/>
                </a:lnTo>
                <a:lnTo>
                  <a:pt x="18441" y="84063"/>
                </a:lnTo>
                <a:lnTo>
                  <a:pt x="19438" y="89329"/>
                </a:lnTo>
                <a:lnTo>
                  <a:pt x="20896" y="95220"/>
                </a:lnTo>
                <a:lnTo>
                  <a:pt x="22662" y="101530"/>
                </a:lnTo>
                <a:lnTo>
                  <a:pt x="26741" y="114890"/>
                </a:lnTo>
                <a:lnTo>
                  <a:pt x="31199" y="128765"/>
                </a:lnTo>
                <a:lnTo>
                  <a:pt x="34293" y="135006"/>
                </a:lnTo>
                <a:lnTo>
                  <a:pt x="37943" y="140753"/>
                </a:lnTo>
                <a:lnTo>
                  <a:pt x="41964" y="146172"/>
                </a:lnTo>
                <a:lnTo>
                  <a:pt x="46232" y="151372"/>
                </a:lnTo>
                <a:lnTo>
                  <a:pt x="50665" y="156427"/>
                </a:lnTo>
                <a:lnTo>
                  <a:pt x="55208" y="161384"/>
                </a:lnTo>
                <a:lnTo>
                  <a:pt x="59824" y="165482"/>
                </a:lnTo>
                <a:lnTo>
                  <a:pt x="64489" y="169008"/>
                </a:lnTo>
                <a:lnTo>
                  <a:pt x="69187" y="172153"/>
                </a:lnTo>
                <a:lnTo>
                  <a:pt x="80755" y="175646"/>
                </a:lnTo>
                <a:lnTo>
                  <a:pt x="93041" y="177200"/>
                </a:lnTo>
                <a:lnTo>
                  <a:pt x="103793" y="177890"/>
                </a:lnTo>
                <a:lnTo>
                  <a:pt x="115980" y="178196"/>
                </a:lnTo>
                <a:lnTo>
                  <a:pt x="122564" y="178279"/>
                </a:lnTo>
                <a:lnTo>
                  <a:pt x="128541" y="176745"/>
                </a:lnTo>
                <a:lnTo>
                  <a:pt x="139414" y="170809"/>
                </a:lnTo>
                <a:lnTo>
                  <a:pt x="149539" y="164995"/>
                </a:lnTo>
                <a:lnTo>
                  <a:pt x="159331" y="158972"/>
                </a:lnTo>
                <a:lnTo>
                  <a:pt x="164164" y="155143"/>
                </a:lnTo>
                <a:lnTo>
                  <a:pt x="168974" y="151003"/>
                </a:lnTo>
                <a:lnTo>
                  <a:pt x="172974" y="145862"/>
                </a:lnTo>
                <a:lnTo>
                  <a:pt x="176435" y="140053"/>
                </a:lnTo>
                <a:lnTo>
                  <a:pt x="195136" y="102504"/>
                </a:lnTo>
                <a:lnTo>
                  <a:pt x="196765" y="97654"/>
                </a:lnTo>
                <a:lnTo>
                  <a:pt x="197852" y="92833"/>
                </a:lnTo>
                <a:lnTo>
                  <a:pt x="198576" y="88032"/>
                </a:lnTo>
                <a:lnTo>
                  <a:pt x="199059" y="83243"/>
                </a:lnTo>
                <a:lnTo>
                  <a:pt x="199381" y="78464"/>
                </a:lnTo>
                <a:lnTo>
                  <a:pt x="199739" y="69713"/>
                </a:lnTo>
                <a:lnTo>
                  <a:pt x="199940" y="60325"/>
                </a:lnTo>
                <a:lnTo>
                  <a:pt x="200014" y="47597"/>
                </a:lnTo>
                <a:lnTo>
                  <a:pt x="199224" y="45968"/>
                </a:lnTo>
                <a:lnTo>
                  <a:pt x="197903" y="44882"/>
                </a:lnTo>
                <a:lnTo>
                  <a:pt x="196229" y="44159"/>
                </a:lnTo>
                <a:lnTo>
                  <a:pt x="195113" y="44470"/>
                </a:lnTo>
                <a:lnTo>
                  <a:pt x="194369" y="45471"/>
                </a:lnTo>
                <a:lnTo>
                  <a:pt x="193542" y="48700"/>
                </a:lnTo>
                <a:lnTo>
                  <a:pt x="193175" y="52781"/>
                </a:lnTo>
                <a:lnTo>
                  <a:pt x="193077" y="55774"/>
                </a:lnTo>
                <a:lnTo>
                  <a:pt x="192968" y="63334"/>
                </a:lnTo>
                <a:lnTo>
                  <a:pt x="193733" y="68366"/>
                </a:lnTo>
                <a:lnTo>
                  <a:pt x="195036" y="74101"/>
                </a:lnTo>
                <a:lnTo>
                  <a:pt x="196699" y="80306"/>
                </a:lnTo>
                <a:lnTo>
                  <a:pt x="200663" y="93551"/>
                </a:lnTo>
                <a:lnTo>
                  <a:pt x="202832" y="100417"/>
                </a:lnTo>
                <a:lnTo>
                  <a:pt x="205071" y="106581"/>
                </a:lnTo>
                <a:lnTo>
                  <a:pt x="207358" y="112279"/>
                </a:lnTo>
                <a:lnTo>
                  <a:pt x="209676" y="117664"/>
                </a:lnTo>
                <a:lnTo>
                  <a:pt x="212809" y="123636"/>
                </a:lnTo>
                <a:lnTo>
                  <a:pt x="216485" y="129998"/>
                </a:lnTo>
                <a:lnTo>
                  <a:pt x="220523" y="136621"/>
                </a:lnTo>
                <a:lnTo>
                  <a:pt x="224803" y="142624"/>
                </a:lnTo>
                <a:lnTo>
                  <a:pt x="229244" y="148213"/>
                </a:lnTo>
                <a:lnTo>
                  <a:pt x="233792" y="153527"/>
                </a:lnTo>
                <a:lnTo>
                  <a:pt x="238411" y="158657"/>
                </a:lnTo>
                <a:lnTo>
                  <a:pt x="247777" y="168590"/>
                </a:lnTo>
                <a:lnTo>
                  <a:pt x="252497" y="172668"/>
                </a:lnTo>
                <a:lnTo>
                  <a:pt x="257232" y="176180"/>
                </a:lnTo>
                <a:lnTo>
                  <a:pt x="266725" y="182199"/>
                </a:lnTo>
                <a:lnTo>
                  <a:pt x="276236" y="187520"/>
                </a:lnTo>
                <a:lnTo>
                  <a:pt x="283638" y="190414"/>
                </a:lnTo>
                <a:lnTo>
                  <a:pt x="286723" y="191186"/>
                </a:lnTo>
                <a:lnTo>
                  <a:pt x="290368" y="190906"/>
                </a:lnTo>
                <a:lnTo>
                  <a:pt x="298650" y="188480"/>
                </a:lnTo>
                <a:lnTo>
                  <a:pt x="305506" y="184755"/>
                </a:lnTo>
                <a:lnTo>
                  <a:pt x="308446" y="182650"/>
                </a:lnTo>
                <a:lnTo>
                  <a:pt x="311993" y="178867"/>
                </a:lnTo>
                <a:lnTo>
                  <a:pt x="315945" y="173962"/>
                </a:lnTo>
                <a:lnTo>
                  <a:pt x="320168" y="168312"/>
                </a:lnTo>
                <a:lnTo>
                  <a:pt x="323776" y="162164"/>
                </a:lnTo>
                <a:lnTo>
                  <a:pt x="326976" y="155683"/>
                </a:lnTo>
                <a:lnTo>
                  <a:pt x="329903" y="148982"/>
                </a:lnTo>
                <a:lnTo>
                  <a:pt x="331854" y="142133"/>
                </a:lnTo>
                <a:lnTo>
                  <a:pt x="333154" y="135186"/>
                </a:lnTo>
                <a:lnTo>
                  <a:pt x="334022" y="128174"/>
                </a:lnTo>
                <a:lnTo>
                  <a:pt x="334600" y="121117"/>
                </a:lnTo>
                <a:lnTo>
                  <a:pt x="334985" y="114031"/>
                </a:lnTo>
                <a:lnTo>
                  <a:pt x="335413" y="99809"/>
                </a:lnTo>
                <a:lnTo>
                  <a:pt x="335604" y="85550"/>
                </a:lnTo>
                <a:lnTo>
                  <a:pt x="334861" y="79208"/>
                </a:lnTo>
                <a:lnTo>
                  <a:pt x="333572" y="73392"/>
                </a:lnTo>
                <a:lnTo>
                  <a:pt x="331919" y="67927"/>
                </a:lnTo>
                <a:lnTo>
                  <a:pt x="330023" y="63490"/>
                </a:lnTo>
                <a:lnTo>
                  <a:pt x="327965" y="59739"/>
                </a:lnTo>
                <a:lnTo>
                  <a:pt x="325799" y="56444"/>
                </a:lnTo>
                <a:lnTo>
                  <a:pt x="321277" y="50666"/>
                </a:lnTo>
                <a:lnTo>
                  <a:pt x="315698" y="44282"/>
                </a:lnTo>
                <a:lnTo>
                  <a:pt x="314446" y="43758"/>
                </a:lnTo>
                <a:lnTo>
                  <a:pt x="308295" y="42848"/>
                </a:lnTo>
                <a:lnTo>
                  <a:pt x="308717" y="43596"/>
                </a:lnTo>
                <a:lnTo>
                  <a:pt x="311304" y="46544"/>
                </a:lnTo>
                <a:lnTo>
                  <a:pt x="312311" y="49235"/>
                </a:lnTo>
                <a:lnTo>
                  <a:pt x="312982" y="52616"/>
                </a:lnTo>
                <a:lnTo>
                  <a:pt x="313430" y="56458"/>
                </a:lnTo>
                <a:lnTo>
                  <a:pt x="314522" y="60607"/>
                </a:lnTo>
                <a:lnTo>
                  <a:pt x="316044" y="64960"/>
                </a:lnTo>
                <a:lnTo>
                  <a:pt x="317852" y="69450"/>
                </a:lnTo>
                <a:lnTo>
                  <a:pt x="320645" y="74031"/>
                </a:lnTo>
                <a:lnTo>
                  <a:pt x="324095" y="78672"/>
                </a:lnTo>
                <a:lnTo>
                  <a:pt x="327982" y="83354"/>
                </a:lnTo>
                <a:lnTo>
                  <a:pt x="332161" y="88856"/>
                </a:lnTo>
                <a:lnTo>
                  <a:pt x="341037" y="101320"/>
                </a:lnTo>
                <a:lnTo>
                  <a:pt x="345627" y="107183"/>
                </a:lnTo>
                <a:lnTo>
                  <a:pt x="350274" y="112680"/>
                </a:lnTo>
                <a:lnTo>
                  <a:pt x="354960" y="117932"/>
                </a:lnTo>
                <a:lnTo>
                  <a:pt x="359671" y="123814"/>
                </a:lnTo>
                <a:lnTo>
                  <a:pt x="364399" y="130117"/>
                </a:lnTo>
                <a:lnTo>
                  <a:pt x="369139" y="136700"/>
                </a:lnTo>
                <a:lnTo>
                  <a:pt x="373886" y="142677"/>
                </a:lnTo>
                <a:lnTo>
                  <a:pt x="378639" y="148248"/>
                </a:lnTo>
                <a:lnTo>
                  <a:pt x="383395" y="153550"/>
                </a:lnTo>
                <a:lnTo>
                  <a:pt x="392912" y="163675"/>
                </a:lnTo>
                <a:lnTo>
                  <a:pt x="419365" y="190571"/>
                </a:lnTo>
                <a:lnTo>
                  <a:pt x="422452" y="193671"/>
                </a:lnTo>
                <a:lnTo>
                  <a:pt x="425303" y="195739"/>
                </a:lnTo>
                <a:lnTo>
                  <a:pt x="430588" y="198036"/>
                </a:lnTo>
                <a:lnTo>
                  <a:pt x="442912" y="1998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365"/>
          <p:cNvSpPr/>
          <p:nvPr/>
        </p:nvSpPr>
        <p:spPr>
          <a:xfrm>
            <a:off x="3278981" y="4400550"/>
            <a:ext cx="124319" cy="171350"/>
          </a:xfrm>
          <a:custGeom>
            <a:avLst/>
            <a:gdLst/>
            <a:ahLst/>
            <a:cxnLst/>
            <a:rect l="0" t="0" r="0" b="0"/>
            <a:pathLst>
              <a:path w="124319" h="171350">
                <a:moveTo>
                  <a:pt x="71437" y="0"/>
                </a:moveTo>
                <a:lnTo>
                  <a:pt x="41438" y="0"/>
                </a:lnTo>
                <a:lnTo>
                  <a:pt x="38737" y="793"/>
                </a:lnTo>
                <a:lnTo>
                  <a:pt x="36144" y="2116"/>
                </a:lnTo>
                <a:lnTo>
                  <a:pt x="33621" y="3792"/>
                </a:lnTo>
                <a:lnTo>
                  <a:pt x="30351" y="5703"/>
                </a:lnTo>
                <a:lnTo>
                  <a:pt x="26584" y="7770"/>
                </a:lnTo>
                <a:lnTo>
                  <a:pt x="22485" y="9943"/>
                </a:lnTo>
                <a:lnTo>
                  <a:pt x="18959" y="12185"/>
                </a:lnTo>
                <a:lnTo>
                  <a:pt x="15814" y="14473"/>
                </a:lnTo>
                <a:lnTo>
                  <a:pt x="12924" y="16792"/>
                </a:lnTo>
                <a:lnTo>
                  <a:pt x="10204" y="19132"/>
                </a:lnTo>
                <a:lnTo>
                  <a:pt x="7596" y="21486"/>
                </a:lnTo>
                <a:lnTo>
                  <a:pt x="5064" y="23849"/>
                </a:lnTo>
                <a:lnTo>
                  <a:pt x="3376" y="26218"/>
                </a:lnTo>
                <a:lnTo>
                  <a:pt x="1500" y="30967"/>
                </a:lnTo>
                <a:lnTo>
                  <a:pt x="1000" y="34139"/>
                </a:lnTo>
                <a:lnTo>
                  <a:pt x="667" y="37840"/>
                </a:lnTo>
                <a:lnTo>
                  <a:pt x="445" y="41895"/>
                </a:lnTo>
                <a:lnTo>
                  <a:pt x="1090" y="45392"/>
                </a:lnTo>
                <a:lnTo>
                  <a:pt x="2314" y="48518"/>
                </a:lnTo>
                <a:lnTo>
                  <a:pt x="3924" y="51395"/>
                </a:lnTo>
                <a:lnTo>
                  <a:pt x="7829" y="58826"/>
                </a:lnTo>
                <a:lnTo>
                  <a:pt x="9982" y="63029"/>
                </a:lnTo>
                <a:lnTo>
                  <a:pt x="13004" y="67420"/>
                </a:lnTo>
                <a:lnTo>
                  <a:pt x="16607" y="71934"/>
                </a:lnTo>
                <a:lnTo>
                  <a:pt x="20597" y="76531"/>
                </a:lnTo>
                <a:lnTo>
                  <a:pt x="24843" y="81183"/>
                </a:lnTo>
                <a:lnTo>
                  <a:pt x="33796" y="90585"/>
                </a:lnTo>
                <a:lnTo>
                  <a:pt x="39199" y="95315"/>
                </a:lnTo>
                <a:lnTo>
                  <a:pt x="45183" y="100056"/>
                </a:lnTo>
                <a:lnTo>
                  <a:pt x="51553" y="104804"/>
                </a:lnTo>
                <a:lnTo>
                  <a:pt x="64981" y="114313"/>
                </a:lnTo>
                <a:lnTo>
                  <a:pt x="71896" y="119071"/>
                </a:lnTo>
                <a:lnTo>
                  <a:pt x="78093" y="123830"/>
                </a:lnTo>
                <a:lnTo>
                  <a:pt x="83812" y="128591"/>
                </a:lnTo>
                <a:lnTo>
                  <a:pt x="89212" y="133353"/>
                </a:lnTo>
                <a:lnTo>
                  <a:pt x="99445" y="142876"/>
                </a:lnTo>
                <a:lnTo>
                  <a:pt x="115158" y="158133"/>
                </a:lnTo>
                <a:lnTo>
                  <a:pt x="118047" y="160190"/>
                </a:lnTo>
                <a:lnTo>
                  <a:pt x="120766" y="161563"/>
                </a:lnTo>
                <a:lnTo>
                  <a:pt x="123373" y="162477"/>
                </a:lnTo>
                <a:lnTo>
                  <a:pt x="124318" y="163881"/>
                </a:lnTo>
                <a:lnTo>
                  <a:pt x="124153" y="165610"/>
                </a:lnTo>
                <a:lnTo>
                  <a:pt x="123250" y="167556"/>
                </a:lnTo>
                <a:lnTo>
                  <a:pt x="121854" y="168854"/>
                </a:lnTo>
                <a:lnTo>
                  <a:pt x="120130" y="169719"/>
                </a:lnTo>
                <a:lnTo>
                  <a:pt x="118186" y="170296"/>
                </a:lnTo>
                <a:lnTo>
                  <a:pt x="116097" y="170681"/>
                </a:lnTo>
                <a:lnTo>
                  <a:pt x="113911" y="170938"/>
                </a:lnTo>
                <a:lnTo>
                  <a:pt x="111659" y="171108"/>
                </a:lnTo>
                <a:lnTo>
                  <a:pt x="102807" y="171298"/>
                </a:lnTo>
                <a:lnTo>
                  <a:pt x="97113" y="171349"/>
                </a:lnTo>
                <a:lnTo>
                  <a:pt x="90936" y="170589"/>
                </a:lnTo>
                <a:lnTo>
                  <a:pt x="84436" y="169289"/>
                </a:lnTo>
                <a:lnTo>
                  <a:pt x="77722" y="167628"/>
                </a:lnTo>
                <a:lnTo>
                  <a:pt x="70865" y="165727"/>
                </a:lnTo>
                <a:lnTo>
                  <a:pt x="56896" y="161498"/>
                </a:lnTo>
                <a:lnTo>
                  <a:pt x="50630" y="160053"/>
                </a:lnTo>
                <a:lnTo>
                  <a:pt x="44866" y="159089"/>
                </a:lnTo>
                <a:lnTo>
                  <a:pt x="39435" y="158447"/>
                </a:lnTo>
                <a:lnTo>
                  <a:pt x="34228" y="157225"/>
                </a:lnTo>
                <a:lnTo>
                  <a:pt x="29169" y="155617"/>
                </a:lnTo>
                <a:lnTo>
                  <a:pt x="24208" y="153751"/>
                </a:lnTo>
                <a:lnTo>
                  <a:pt x="20107" y="152506"/>
                </a:lnTo>
                <a:lnTo>
                  <a:pt x="16580" y="151677"/>
                </a:lnTo>
                <a:lnTo>
                  <a:pt x="13435" y="151124"/>
                </a:lnTo>
                <a:lnTo>
                  <a:pt x="10544" y="150756"/>
                </a:lnTo>
                <a:lnTo>
                  <a:pt x="7823" y="150510"/>
                </a:lnTo>
                <a:lnTo>
                  <a:pt x="0" y="1500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366"/>
          <p:cNvSpPr/>
          <p:nvPr/>
        </p:nvSpPr>
        <p:spPr>
          <a:xfrm>
            <a:off x="3429000" y="4221956"/>
            <a:ext cx="224523" cy="457201"/>
          </a:xfrm>
          <a:custGeom>
            <a:avLst/>
            <a:gdLst/>
            <a:ahLst/>
            <a:cxnLst/>
            <a:rect l="0" t="0" r="0" b="0"/>
            <a:pathLst>
              <a:path w="224523" h="457201">
                <a:moveTo>
                  <a:pt x="0" y="0"/>
                </a:moveTo>
                <a:lnTo>
                  <a:pt x="7584" y="3792"/>
                </a:lnTo>
                <a:lnTo>
                  <a:pt x="11406" y="6497"/>
                </a:lnTo>
                <a:lnTo>
                  <a:pt x="15542" y="9887"/>
                </a:lnTo>
                <a:lnTo>
                  <a:pt x="19886" y="13735"/>
                </a:lnTo>
                <a:lnTo>
                  <a:pt x="24370" y="18682"/>
                </a:lnTo>
                <a:lnTo>
                  <a:pt x="28946" y="24361"/>
                </a:lnTo>
                <a:lnTo>
                  <a:pt x="33585" y="30528"/>
                </a:lnTo>
                <a:lnTo>
                  <a:pt x="39852" y="37021"/>
                </a:lnTo>
                <a:lnTo>
                  <a:pt x="47206" y="43730"/>
                </a:lnTo>
                <a:lnTo>
                  <a:pt x="55283" y="50585"/>
                </a:lnTo>
                <a:lnTo>
                  <a:pt x="63049" y="58330"/>
                </a:lnTo>
                <a:lnTo>
                  <a:pt x="70608" y="66667"/>
                </a:lnTo>
                <a:lnTo>
                  <a:pt x="86150" y="85193"/>
                </a:lnTo>
                <a:lnTo>
                  <a:pt x="131338" y="141050"/>
                </a:lnTo>
                <a:lnTo>
                  <a:pt x="139946" y="152771"/>
                </a:lnTo>
                <a:lnTo>
                  <a:pt x="148066" y="164554"/>
                </a:lnTo>
                <a:lnTo>
                  <a:pt x="155861" y="176377"/>
                </a:lnTo>
                <a:lnTo>
                  <a:pt x="163438" y="189022"/>
                </a:lnTo>
                <a:lnTo>
                  <a:pt x="170871" y="202215"/>
                </a:lnTo>
                <a:lnTo>
                  <a:pt x="178208" y="215773"/>
                </a:lnTo>
                <a:lnTo>
                  <a:pt x="184686" y="228780"/>
                </a:lnTo>
                <a:lnTo>
                  <a:pt x="190593" y="241420"/>
                </a:lnTo>
                <a:lnTo>
                  <a:pt x="196118" y="253815"/>
                </a:lnTo>
                <a:lnTo>
                  <a:pt x="200595" y="266047"/>
                </a:lnTo>
                <a:lnTo>
                  <a:pt x="204374" y="278172"/>
                </a:lnTo>
                <a:lnTo>
                  <a:pt x="207686" y="290223"/>
                </a:lnTo>
                <a:lnTo>
                  <a:pt x="210689" y="302225"/>
                </a:lnTo>
                <a:lnTo>
                  <a:pt x="223673" y="358132"/>
                </a:lnTo>
                <a:lnTo>
                  <a:pt x="224522" y="367342"/>
                </a:lnTo>
                <a:lnTo>
                  <a:pt x="224294" y="375863"/>
                </a:lnTo>
                <a:lnTo>
                  <a:pt x="223348" y="383926"/>
                </a:lnTo>
                <a:lnTo>
                  <a:pt x="220180" y="397117"/>
                </a:lnTo>
                <a:lnTo>
                  <a:pt x="216127" y="408271"/>
                </a:lnTo>
                <a:lnTo>
                  <a:pt x="211679" y="418520"/>
                </a:lnTo>
                <a:lnTo>
                  <a:pt x="204940" y="428368"/>
                </a:lnTo>
                <a:lnTo>
                  <a:pt x="200921" y="433216"/>
                </a:lnTo>
                <a:lnTo>
                  <a:pt x="194338" y="440720"/>
                </a:lnTo>
                <a:lnTo>
                  <a:pt x="191470" y="443832"/>
                </a:lnTo>
                <a:lnTo>
                  <a:pt x="188766" y="445907"/>
                </a:lnTo>
                <a:lnTo>
                  <a:pt x="183643" y="448212"/>
                </a:lnTo>
                <a:lnTo>
                  <a:pt x="178722" y="451353"/>
                </a:lnTo>
                <a:lnTo>
                  <a:pt x="176297" y="453302"/>
                </a:lnTo>
                <a:lnTo>
                  <a:pt x="173888" y="454601"/>
                </a:lnTo>
                <a:lnTo>
                  <a:pt x="169093" y="456045"/>
                </a:lnTo>
                <a:lnTo>
                  <a:pt x="164317" y="456687"/>
                </a:lnTo>
                <a:lnTo>
                  <a:pt x="157162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367"/>
          <p:cNvSpPr/>
          <p:nvPr/>
        </p:nvSpPr>
        <p:spPr>
          <a:xfrm>
            <a:off x="6319125" y="5550694"/>
            <a:ext cx="195976" cy="213865"/>
          </a:xfrm>
          <a:custGeom>
            <a:avLst/>
            <a:gdLst/>
            <a:ahLst/>
            <a:cxnLst/>
            <a:rect l="0" t="0" r="0" b="0"/>
            <a:pathLst>
              <a:path w="195976" h="213865">
                <a:moveTo>
                  <a:pt x="124537" y="0"/>
                </a:moveTo>
                <a:lnTo>
                  <a:pt x="118386" y="0"/>
                </a:lnTo>
                <a:lnTo>
                  <a:pt x="118055" y="793"/>
                </a:lnTo>
                <a:lnTo>
                  <a:pt x="117480" y="6150"/>
                </a:lnTo>
                <a:lnTo>
                  <a:pt x="111707" y="12650"/>
                </a:lnTo>
                <a:lnTo>
                  <a:pt x="96810" y="27702"/>
                </a:lnTo>
                <a:lnTo>
                  <a:pt x="92559" y="31168"/>
                </a:lnTo>
                <a:lnTo>
                  <a:pt x="88137" y="34272"/>
                </a:lnTo>
                <a:lnTo>
                  <a:pt x="83602" y="37135"/>
                </a:lnTo>
                <a:lnTo>
                  <a:pt x="78990" y="41425"/>
                </a:lnTo>
                <a:lnTo>
                  <a:pt x="74329" y="46667"/>
                </a:lnTo>
                <a:lnTo>
                  <a:pt x="69634" y="52542"/>
                </a:lnTo>
                <a:lnTo>
                  <a:pt x="64916" y="58047"/>
                </a:lnTo>
                <a:lnTo>
                  <a:pt x="60184" y="63304"/>
                </a:lnTo>
                <a:lnTo>
                  <a:pt x="50692" y="73378"/>
                </a:lnTo>
                <a:lnTo>
                  <a:pt x="41181" y="83148"/>
                </a:lnTo>
                <a:lnTo>
                  <a:pt x="36423" y="88769"/>
                </a:lnTo>
                <a:lnTo>
                  <a:pt x="31663" y="94898"/>
                </a:lnTo>
                <a:lnTo>
                  <a:pt x="26902" y="101365"/>
                </a:lnTo>
                <a:lnTo>
                  <a:pt x="22935" y="107264"/>
                </a:lnTo>
                <a:lnTo>
                  <a:pt x="19496" y="112784"/>
                </a:lnTo>
                <a:lnTo>
                  <a:pt x="16409" y="118052"/>
                </a:lnTo>
                <a:lnTo>
                  <a:pt x="13558" y="123945"/>
                </a:lnTo>
                <a:lnTo>
                  <a:pt x="10863" y="130254"/>
                </a:lnTo>
                <a:lnTo>
                  <a:pt x="8273" y="136842"/>
                </a:lnTo>
                <a:lnTo>
                  <a:pt x="5753" y="142822"/>
                </a:lnTo>
                <a:lnTo>
                  <a:pt x="836" y="153699"/>
                </a:lnTo>
                <a:lnTo>
                  <a:pt x="0" y="158823"/>
                </a:lnTo>
                <a:lnTo>
                  <a:pt x="238" y="163825"/>
                </a:lnTo>
                <a:lnTo>
                  <a:pt x="1189" y="168748"/>
                </a:lnTo>
                <a:lnTo>
                  <a:pt x="1824" y="172823"/>
                </a:lnTo>
                <a:lnTo>
                  <a:pt x="2529" y="179468"/>
                </a:lnTo>
                <a:lnTo>
                  <a:pt x="4304" y="183145"/>
                </a:lnTo>
                <a:lnTo>
                  <a:pt x="7076" y="187184"/>
                </a:lnTo>
                <a:lnTo>
                  <a:pt x="10511" y="191464"/>
                </a:lnTo>
                <a:lnTo>
                  <a:pt x="14388" y="195111"/>
                </a:lnTo>
                <a:lnTo>
                  <a:pt x="18561" y="198336"/>
                </a:lnTo>
                <a:lnTo>
                  <a:pt x="22930" y="201280"/>
                </a:lnTo>
                <a:lnTo>
                  <a:pt x="27430" y="204037"/>
                </a:lnTo>
                <a:lnTo>
                  <a:pt x="32018" y="206668"/>
                </a:lnTo>
                <a:lnTo>
                  <a:pt x="36664" y="209216"/>
                </a:lnTo>
                <a:lnTo>
                  <a:pt x="42142" y="210915"/>
                </a:lnTo>
                <a:lnTo>
                  <a:pt x="48176" y="212047"/>
                </a:lnTo>
                <a:lnTo>
                  <a:pt x="54580" y="212802"/>
                </a:lnTo>
                <a:lnTo>
                  <a:pt x="61230" y="213305"/>
                </a:lnTo>
                <a:lnTo>
                  <a:pt x="68045" y="213640"/>
                </a:lnTo>
                <a:lnTo>
                  <a:pt x="74969" y="213864"/>
                </a:lnTo>
                <a:lnTo>
                  <a:pt x="81967" y="213220"/>
                </a:lnTo>
                <a:lnTo>
                  <a:pt x="89013" y="211996"/>
                </a:lnTo>
                <a:lnTo>
                  <a:pt x="96092" y="210387"/>
                </a:lnTo>
                <a:lnTo>
                  <a:pt x="103193" y="209314"/>
                </a:lnTo>
                <a:lnTo>
                  <a:pt x="110307" y="208599"/>
                </a:lnTo>
                <a:lnTo>
                  <a:pt x="117432" y="208121"/>
                </a:lnTo>
                <a:lnTo>
                  <a:pt x="124563" y="207010"/>
                </a:lnTo>
                <a:lnTo>
                  <a:pt x="131698" y="205475"/>
                </a:lnTo>
                <a:lnTo>
                  <a:pt x="138836" y="203658"/>
                </a:lnTo>
                <a:lnTo>
                  <a:pt x="145182" y="201653"/>
                </a:lnTo>
                <a:lnTo>
                  <a:pt x="151001" y="199523"/>
                </a:lnTo>
                <a:lnTo>
                  <a:pt x="156467" y="197309"/>
                </a:lnTo>
                <a:lnTo>
                  <a:pt x="161699" y="195833"/>
                </a:lnTo>
                <a:lnTo>
                  <a:pt x="166774" y="194849"/>
                </a:lnTo>
                <a:lnTo>
                  <a:pt x="171745" y="194192"/>
                </a:lnTo>
                <a:lnTo>
                  <a:pt x="175853" y="192962"/>
                </a:lnTo>
                <a:lnTo>
                  <a:pt x="179385" y="191347"/>
                </a:lnTo>
                <a:lnTo>
                  <a:pt x="185426" y="187436"/>
                </a:lnTo>
                <a:lnTo>
                  <a:pt x="190758" y="183052"/>
                </a:lnTo>
                <a:lnTo>
                  <a:pt x="192496" y="180772"/>
                </a:lnTo>
                <a:lnTo>
                  <a:pt x="194944" y="174565"/>
                </a:lnTo>
                <a:lnTo>
                  <a:pt x="195975" y="171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368"/>
          <p:cNvSpPr/>
          <p:nvPr/>
        </p:nvSpPr>
        <p:spPr>
          <a:xfrm>
            <a:off x="6590083" y="5636545"/>
            <a:ext cx="139203" cy="220778"/>
          </a:xfrm>
          <a:custGeom>
            <a:avLst/>
            <a:gdLst/>
            <a:ahLst/>
            <a:cxnLst/>
            <a:rect l="0" t="0" r="0" b="0"/>
            <a:pathLst>
              <a:path w="139203" h="220778">
                <a:moveTo>
                  <a:pt x="25029" y="99886"/>
                </a:moveTo>
                <a:lnTo>
                  <a:pt x="28822" y="99886"/>
                </a:lnTo>
                <a:lnTo>
                  <a:pt x="30733" y="99092"/>
                </a:lnTo>
                <a:lnTo>
                  <a:pt x="34973" y="96094"/>
                </a:lnTo>
                <a:lnTo>
                  <a:pt x="37214" y="94976"/>
                </a:lnTo>
                <a:lnTo>
                  <a:pt x="39503" y="94232"/>
                </a:lnTo>
                <a:lnTo>
                  <a:pt x="41822" y="93735"/>
                </a:lnTo>
                <a:lnTo>
                  <a:pt x="44956" y="92611"/>
                </a:lnTo>
                <a:lnTo>
                  <a:pt x="48633" y="91067"/>
                </a:lnTo>
                <a:lnTo>
                  <a:pt x="52671" y="89244"/>
                </a:lnTo>
                <a:lnTo>
                  <a:pt x="61391" y="85102"/>
                </a:lnTo>
                <a:lnTo>
                  <a:pt x="65940" y="82887"/>
                </a:lnTo>
                <a:lnTo>
                  <a:pt x="70559" y="81409"/>
                </a:lnTo>
                <a:lnTo>
                  <a:pt x="75227" y="80424"/>
                </a:lnTo>
                <a:lnTo>
                  <a:pt x="79925" y="79768"/>
                </a:lnTo>
                <a:lnTo>
                  <a:pt x="84646" y="78536"/>
                </a:lnTo>
                <a:lnTo>
                  <a:pt x="89380" y="76922"/>
                </a:lnTo>
                <a:lnTo>
                  <a:pt x="94123" y="75051"/>
                </a:lnTo>
                <a:lnTo>
                  <a:pt x="98873" y="73010"/>
                </a:lnTo>
                <a:lnTo>
                  <a:pt x="108384" y="68626"/>
                </a:lnTo>
                <a:lnTo>
                  <a:pt x="112349" y="65553"/>
                </a:lnTo>
                <a:lnTo>
                  <a:pt x="115787" y="61915"/>
                </a:lnTo>
                <a:lnTo>
                  <a:pt x="118872" y="57903"/>
                </a:lnTo>
                <a:lnTo>
                  <a:pt x="121722" y="54435"/>
                </a:lnTo>
                <a:lnTo>
                  <a:pt x="124416" y="51329"/>
                </a:lnTo>
                <a:lnTo>
                  <a:pt x="127006" y="48465"/>
                </a:lnTo>
                <a:lnTo>
                  <a:pt x="132000" y="43165"/>
                </a:lnTo>
                <a:lnTo>
                  <a:pt x="134443" y="40641"/>
                </a:lnTo>
                <a:lnTo>
                  <a:pt x="136072" y="37370"/>
                </a:lnTo>
                <a:lnTo>
                  <a:pt x="137159" y="33603"/>
                </a:lnTo>
                <a:lnTo>
                  <a:pt x="137882" y="29503"/>
                </a:lnTo>
                <a:lnTo>
                  <a:pt x="138686" y="22831"/>
                </a:lnTo>
                <a:lnTo>
                  <a:pt x="139044" y="17221"/>
                </a:lnTo>
                <a:lnTo>
                  <a:pt x="139202" y="12081"/>
                </a:lnTo>
                <a:lnTo>
                  <a:pt x="138451" y="9599"/>
                </a:lnTo>
                <a:lnTo>
                  <a:pt x="135499" y="4725"/>
                </a:lnTo>
                <a:lnTo>
                  <a:pt x="133601" y="3108"/>
                </a:lnTo>
                <a:lnTo>
                  <a:pt x="131541" y="2030"/>
                </a:lnTo>
                <a:lnTo>
                  <a:pt x="129375" y="1311"/>
                </a:lnTo>
                <a:lnTo>
                  <a:pt x="126343" y="832"/>
                </a:lnTo>
                <a:lnTo>
                  <a:pt x="122735" y="512"/>
                </a:lnTo>
                <a:lnTo>
                  <a:pt x="118741" y="299"/>
                </a:lnTo>
                <a:lnTo>
                  <a:pt x="110070" y="63"/>
                </a:lnTo>
                <a:lnTo>
                  <a:pt x="105536" y="0"/>
                </a:lnTo>
                <a:lnTo>
                  <a:pt x="100925" y="751"/>
                </a:lnTo>
                <a:lnTo>
                  <a:pt x="96265" y="2046"/>
                </a:lnTo>
                <a:lnTo>
                  <a:pt x="91569" y="3702"/>
                </a:lnTo>
                <a:lnTo>
                  <a:pt x="86058" y="6395"/>
                </a:lnTo>
                <a:lnTo>
                  <a:pt x="80002" y="9778"/>
                </a:lnTo>
                <a:lnTo>
                  <a:pt x="73584" y="13620"/>
                </a:lnTo>
                <a:lnTo>
                  <a:pt x="67718" y="17769"/>
                </a:lnTo>
                <a:lnTo>
                  <a:pt x="62221" y="22122"/>
                </a:lnTo>
                <a:lnTo>
                  <a:pt x="56967" y="26612"/>
                </a:lnTo>
                <a:lnTo>
                  <a:pt x="51084" y="31193"/>
                </a:lnTo>
                <a:lnTo>
                  <a:pt x="44780" y="35835"/>
                </a:lnTo>
                <a:lnTo>
                  <a:pt x="38196" y="40516"/>
                </a:lnTo>
                <a:lnTo>
                  <a:pt x="33014" y="45225"/>
                </a:lnTo>
                <a:lnTo>
                  <a:pt x="28764" y="49951"/>
                </a:lnTo>
                <a:lnTo>
                  <a:pt x="25138" y="54689"/>
                </a:lnTo>
                <a:lnTo>
                  <a:pt x="21133" y="60230"/>
                </a:lnTo>
                <a:lnTo>
                  <a:pt x="12450" y="72736"/>
                </a:lnTo>
                <a:lnTo>
                  <a:pt x="9500" y="79404"/>
                </a:lnTo>
                <a:lnTo>
                  <a:pt x="7532" y="86232"/>
                </a:lnTo>
                <a:lnTo>
                  <a:pt x="6221" y="93164"/>
                </a:lnTo>
                <a:lnTo>
                  <a:pt x="4553" y="99374"/>
                </a:lnTo>
                <a:lnTo>
                  <a:pt x="2647" y="105101"/>
                </a:lnTo>
                <a:lnTo>
                  <a:pt x="582" y="110506"/>
                </a:lnTo>
                <a:lnTo>
                  <a:pt x="0" y="116491"/>
                </a:lnTo>
                <a:lnTo>
                  <a:pt x="406" y="122863"/>
                </a:lnTo>
                <a:lnTo>
                  <a:pt x="1470" y="129491"/>
                </a:lnTo>
                <a:lnTo>
                  <a:pt x="2179" y="136292"/>
                </a:lnTo>
                <a:lnTo>
                  <a:pt x="2653" y="143207"/>
                </a:lnTo>
                <a:lnTo>
                  <a:pt x="2968" y="150197"/>
                </a:lnTo>
                <a:lnTo>
                  <a:pt x="4766" y="157240"/>
                </a:lnTo>
                <a:lnTo>
                  <a:pt x="7552" y="164315"/>
                </a:lnTo>
                <a:lnTo>
                  <a:pt x="10997" y="171414"/>
                </a:lnTo>
                <a:lnTo>
                  <a:pt x="14880" y="177734"/>
                </a:lnTo>
                <a:lnTo>
                  <a:pt x="19057" y="183534"/>
                </a:lnTo>
                <a:lnTo>
                  <a:pt x="23428" y="188990"/>
                </a:lnTo>
                <a:lnTo>
                  <a:pt x="27931" y="194214"/>
                </a:lnTo>
                <a:lnTo>
                  <a:pt x="32520" y="199283"/>
                </a:lnTo>
                <a:lnTo>
                  <a:pt x="37168" y="204251"/>
                </a:lnTo>
                <a:lnTo>
                  <a:pt x="41852" y="208357"/>
                </a:lnTo>
                <a:lnTo>
                  <a:pt x="46563" y="211887"/>
                </a:lnTo>
                <a:lnTo>
                  <a:pt x="51292" y="215035"/>
                </a:lnTo>
                <a:lnTo>
                  <a:pt x="56032" y="217133"/>
                </a:lnTo>
                <a:lnTo>
                  <a:pt x="60778" y="218532"/>
                </a:lnTo>
                <a:lnTo>
                  <a:pt x="65531" y="219464"/>
                </a:lnTo>
                <a:lnTo>
                  <a:pt x="70287" y="220086"/>
                </a:lnTo>
                <a:lnTo>
                  <a:pt x="75045" y="220501"/>
                </a:lnTo>
                <a:lnTo>
                  <a:pt x="79805" y="220777"/>
                </a:lnTo>
                <a:lnTo>
                  <a:pt x="84565" y="220168"/>
                </a:lnTo>
                <a:lnTo>
                  <a:pt x="89327" y="218968"/>
                </a:lnTo>
                <a:lnTo>
                  <a:pt x="94088" y="217374"/>
                </a:lnTo>
                <a:lnTo>
                  <a:pt x="98849" y="215517"/>
                </a:lnTo>
                <a:lnTo>
                  <a:pt x="103612" y="213487"/>
                </a:lnTo>
                <a:lnTo>
                  <a:pt x="108374" y="211338"/>
                </a:lnTo>
                <a:lnTo>
                  <a:pt x="112342" y="209113"/>
                </a:lnTo>
                <a:lnTo>
                  <a:pt x="115782" y="206835"/>
                </a:lnTo>
                <a:lnTo>
                  <a:pt x="125042" y="1998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369"/>
          <p:cNvSpPr/>
          <p:nvPr/>
        </p:nvSpPr>
        <p:spPr>
          <a:xfrm>
            <a:off x="6844006" y="5564981"/>
            <a:ext cx="21138" cy="335757"/>
          </a:xfrm>
          <a:custGeom>
            <a:avLst/>
            <a:gdLst/>
            <a:ahLst/>
            <a:cxnLst/>
            <a:rect l="0" t="0" r="0" b="0"/>
            <a:pathLst>
              <a:path w="21138" h="335757">
                <a:moveTo>
                  <a:pt x="6850" y="0"/>
                </a:moveTo>
                <a:lnTo>
                  <a:pt x="3057" y="3792"/>
                </a:lnTo>
                <a:lnTo>
                  <a:pt x="1940" y="6497"/>
                </a:lnTo>
                <a:lnTo>
                  <a:pt x="1195" y="9888"/>
                </a:lnTo>
                <a:lnTo>
                  <a:pt x="698" y="13735"/>
                </a:lnTo>
                <a:lnTo>
                  <a:pt x="147" y="22244"/>
                </a:lnTo>
                <a:lnTo>
                  <a:pt x="0" y="26735"/>
                </a:lnTo>
                <a:lnTo>
                  <a:pt x="696" y="32111"/>
                </a:lnTo>
                <a:lnTo>
                  <a:pt x="1953" y="38076"/>
                </a:lnTo>
                <a:lnTo>
                  <a:pt x="3585" y="44434"/>
                </a:lnTo>
                <a:lnTo>
                  <a:pt x="5467" y="51054"/>
                </a:lnTo>
                <a:lnTo>
                  <a:pt x="9674" y="64759"/>
                </a:lnTo>
                <a:lnTo>
                  <a:pt x="11115" y="72541"/>
                </a:lnTo>
                <a:lnTo>
                  <a:pt x="12074" y="80905"/>
                </a:lnTo>
                <a:lnTo>
                  <a:pt x="12714" y="89655"/>
                </a:lnTo>
                <a:lnTo>
                  <a:pt x="13141" y="99458"/>
                </a:lnTo>
                <a:lnTo>
                  <a:pt x="13614" y="120933"/>
                </a:lnTo>
                <a:lnTo>
                  <a:pt x="14535" y="131422"/>
                </a:lnTo>
                <a:lnTo>
                  <a:pt x="15941" y="141590"/>
                </a:lnTo>
                <a:lnTo>
                  <a:pt x="17674" y="151543"/>
                </a:lnTo>
                <a:lnTo>
                  <a:pt x="18828" y="162148"/>
                </a:lnTo>
                <a:lnTo>
                  <a:pt x="19598" y="173186"/>
                </a:lnTo>
                <a:lnTo>
                  <a:pt x="20454" y="195240"/>
                </a:lnTo>
                <a:lnTo>
                  <a:pt x="20935" y="225507"/>
                </a:lnTo>
                <a:lnTo>
                  <a:pt x="21137" y="3357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370"/>
          <p:cNvSpPr/>
          <p:nvPr/>
        </p:nvSpPr>
        <p:spPr>
          <a:xfrm>
            <a:off x="6993731" y="5607844"/>
            <a:ext cx="14288" cy="350044"/>
          </a:xfrm>
          <a:custGeom>
            <a:avLst/>
            <a:gdLst/>
            <a:ahLst/>
            <a:cxnLst/>
            <a:rect l="0" t="0" r="0" b="0"/>
            <a:pathLst>
              <a:path w="14288" h="350044">
                <a:moveTo>
                  <a:pt x="14287" y="0"/>
                </a:moveTo>
                <a:lnTo>
                  <a:pt x="14287" y="3792"/>
                </a:lnTo>
                <a:lnTo>
                  <a:pt x="13494" y="6497"/>
                </a:lnTo>
                <a:lnTo>
                  <a:pt x="12170" y="9887"/>
                </a:lnTo>
                <a:lnTo>
                  <a:pt x="10495" y="13735"/>
                </a:lnTo>
                <a:lnTo>
                  <a:pt x="9378" y="18681"/>
                </a:lnTo>
                <a:lnTo>
                  <a:pt x="8633" y="24360"/>
                </a:lnTo>
                <a:lnTo>
                  <a:pt x="8136" y="30527"/>
                </a:lnTo>
                <a:lnTo>
                  <a:pt x="7805" y="37814"/>
                </a:lnTo>
                <a:lnTo>
                  <a:pt x="7438" y="54377"/>
                </a:lnTo>
                <a:lnTo>
                  <a:pt x="7146" y="194137"/>
                </a:lnTo>
                <a:lnTo>
                  <a:pt x="6351" y="208006"/>
                </a:lnTo>
                <a:lnTo>
                  <a:pt x="5028" y="222014"/>
                </a:lnTo>
                <a:lnTo>
                  <a:pt x="3352" y="236115"/>
                </a:lnTo>
                <a:lnTo>
                  <a:pt x="2235" y="249485"/>
                </a:lnTo>
                <a:lnTo>
                  <a:pt x="1490" y="262367"/>
                </a:lnTo>
                <a:lnTo>
                  <a:pt x="993" y="274923"/>
                </a:lnTo>
                <a:lnTo>
                  <a:pt x="442" y="303692"/>
                </a:lnTo>
                <a:lnTo>
                  <a:pt x="0" y="3500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wall that separates the nucleus from the rest of the cell begins to break down. </a:t>
            </a:r>
            <a:r>
              <a:rPr lang="en-US" dirty="0" smtClean="0">
                <a:solidFill>
                  <a:schemeClr val="bg1"/>
                </a:solidFill>
              </a:rPr>
              <a:t>Centrioles move to opposite ends of the cell and start forming spindles.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Prophase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wall that separates the nucleus form the rest of the cell begins to break down. Centrioles move to opposite ends of the cell and start forming spindles.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Prophase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869</Words>
  <Application>Microsoft Office PowerPoint</Application>
  <PresentationFormat>On-screen Show (4:3)</PresentationFormat>
  <Paragraphs>90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Lesson 2</vt:lpstr>
      <vt:lpstr>Slide 2</vt:lpstr>
      <vt:lpstr>Slide 3</vt:lpstr>
      <vt:lpstr>Phase 1: Interphase</vt:lpstr>
      <vt:lpstr>Phase 1: Interphase</vt:lpstr>
      <vt:lpstr>Phase 1: Interphase</vt:lpstr>
      <vt:lpstr>Phase 1: Interphase</vt:lpstr>
      <vt:lpstr>Phase 2: Prophase</vt:lpstr>
      <vt:lpstr>Phase 2: Prophase</vt:lpstr>
      <vt:lpstr>Phase 2: Prophase</vt:lpstr>
      <vt:lpstr>Phase 2: Prophase</vt:lpstr>
      <vt:lpstr>Phase 3: Metaphase</vt:lpstr>
      <vt:lpstr>Phase 3: Metaphase</vt:lpstr>
      <vt:lpstr>Phase 3: Metaphase</vt:lpstr>
      <vt:lpstr>Phase 3: Metaphase</vt:lpstr>
      <vt:lpstr>Phase 4: Anaphase</vt:lpstr>
      <vt:lpstr>Phase 4: Anaphase</vt:lpstr>
      <vt:lpstr>Phase 4: Anaphase</vt:lpstr>
      <vt:lpstr>Phase 4: Anaphase</vt:lpstr>
      <vt:lpstr>Phase 4: Anaphase</vt:lpstr>
      <vt:lpstr>Phase 5: Telophase</vt:lpstr>
      <vt:lpstr>Phase 5: Telophase</vt:lpstr>
      <vt:lpstr>Phase 5: Telophase</vt:lpstr>
      <vt:lpstr>Phase 5: Telophase</vt:lpstr>
      <vt:lpstr>Phase 6: Cytokinesis</vt:lpstr>
      <vt:lpstr>Phase 6: Cytokinesis</vt:lpstr>
      <vt:lpstr>Phase 6: Cytokinesis</vt:lpstr>
      <vt:lpstr>Phase 6: Cytokinesis</vt:lpstr>
      <vt:lpstr>Assignment</vt:lpstr>
      <vt:lpstr>Slide 30</vt:lpstr>
      <vt:lpstr>Slide 31</vt:lpstr>
      <vt:lpstr>Assignment</vt:lpstr>
      <vt:lpstr>Slide 33</vt:lpstr>
    </vt:vector>
  </TitlesOfParts>
  <Company>Prairie Valley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asklar</dc:creator>
  <cp:lastModifiedBy>asklar</cp:lastModifiedBy>
  <cp:revision>21</cp:revision>
  <dcterms:created xsi:type="dcterms:W3CDTF">2011-12-05T16:21:45Z</dcterms:created>
  <dcterms:modified xsi:type="dcterms:W3CDTF">2013-01-31T15:33:29Z</dcterms:modified>
</cp:coreProperties>
</file>